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4"/>
  </p:sldMasterIdLst>
  <p:notesMasterIdLst>
    <p:notesMasterId r:id="rId25"/>
  </p:notesMasterIdLst>
  <p:sldIdLst>
    <p:sldId id="260" r:id="rId5"/>
    <p:sldId id="734" r:id="rId6"/>
    <p:sldId id="733" r:id="rId7"/>
    <p:sldId id="748" r:id="rId8"/>
    <p:sldId id="749" r:id="rId9"/>
    <p:sldId id="753" r:id="rId10"/>
    <p:sldId id="752" r:id="rId11"/>
    <p:sldId id="754" r:id="rId12"/>
    <p:sldId id="751" r:id="rId13"/>
    <p:sldId id="798" r:id="rId14"/>
    <p:sldId id="757" r:id="rId15"/>
    <p:sldId id="759" r:id="rId16"/>
    <p:sldId id="761" r:id="rId17"/>
    <p:sldId id="795" r:id="rId18"/>
    <p:sldId id="796" r:id="rId19"/>
    <p:sldId id="797" r:id="rId20"/>
    <p:sldId id="790" r:id="rId21"/>
    <p:sldId id="784" r:id="rId22"/>
    <p:sldId id="788" r:id="rId23"/>
    <p:sldId id="41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ntan shah" initials="c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24" autoAdjust="0"/>
    <p:restoredTop sz="94660"/>
  </p:normalViewPr>
  <p:slideViewPr>
    <p:cSldViewPr snapToGrid="0">
      <p:cViewPr varScale="1">
        <p:scale>
          <a:sx n="66" d="100"/>
          <a:sy n="66" d="100"/>
        </p:scale>
        <p:origin x="66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0DB549-73C4-4F65-8DF6-82FCD6AE1D59}" type="doc">
      <dgm:prSet loTypeId="urn:microsoft.com/office/officeart/2005/8/layout/hierarchy1" loCatId="hierarchy" qsTypeId="urn:microsoft.com/office/officeart/2005/8/quickstyle/simple1" qsCatId="simple" csTypeId="urn:microsoft.com/office/officeart/2005/8/colors/accent6_5" csCatId="accent6" phldr="1"/>
      <dgm:spPr/>
      <dgm:t>
        <a:bodyPr/>
        <a:lstStyle/>
        <a:p>
          <a:endParaRPr lang="en-IN"/>
        </a:p>
      </dgm:t>
    </dgm:pt>
    <dgm:pt modelId="{320CDC9F-B746-42E5-B28E-B6F92EC111C4}">
      <dgm:prSet phldrT="[Text]" custT="1"/>
      <dgm:spPr/>
      <dgm:t>
        <a:bodyPr/>
        <a:lstStyle/>
        <a:p>
          <a:r>
            <a:rPr lang="en-US" sz="1800" dirty="0">
              <a:latin typeface="Bahnschrift SemiLight Condensed" panose="020B0502040204020203" pitchFamily="34" charset="0"/>
              <a:ea typeface="Verdana" pitchFamily="34" charset="0"/>
              <a:cs typeface="Verdana" pitchFamily="34" charset="0"/>
            </a:rPr>
            <a:t>Number of Independent Directors</a:t>
          </a:r>
          <a:endParaRPr lang="en-IN" sz="1800" dirty="0">
            <a:latin typeface="Bahnschrift SemiLight Condensed" panose="020B0502040204020203" pitchFamily="34" charset="0"/>
            <a:ea typeface="Verdana" pitchFamily="34" charset="0"/>
            <a:cs typeface="Verdana" pitchFamily="34" charset="0"/>
          </a:endParaRPr>
        </a:p>
      </dgm:t>
    </dgm:pt>
    <dgm:pt modelId="{3D49D61C-A364-4650-8061-0BCB9AA61DE6}" type="parTrans" cxnId="{1A29D4AB-8842-406F-BF8A-44C2BFBAA6CB}">
      <dgm:prSet/>
      <dgm:spPr/>
      <dgm:t>
        <a:bodyPr/>
        <a:lstStyle/>
        <a:p>
          <a:endParaRPr lang="en-IN"/>
        </a:p>
      </dgm:t>
    </dgm:pt>
    <dgm:pt modelId="{02DA59CF-2043-4633-B87C-9A170504DAAF}" type="sibTrans" cxnId="{1A29D4AB-8842-406F-BF8A-44C2BFBAA6CB}">
      <dgm:prSet/>
      <dgm:spPr/>
      <dgm:t>
        <a:bodyPr/>
        <a:lstStyle/>
        <a:p>
          <a:endParaRPr lang="en-IN"/>
        </a:p>
      </dgm:t>
    </dgm:pt>
    <dgm:pt modelId="{41F28E85-1416-4FA3-83B4-5B2E69A1F1D5}">
      <dgm:prSet phldrT="[Tex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Companies Act, 2013</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053A71E2-EF6B-440F-8B60-AD5B94DA8792}" type="parTrans" cxnId="{77210934-44DF-4971-90AD-D29FFAE6420E}">
      <dgm:prSet/>
      <dgm:spPr/>
      <dgm:t>
        <a:bodyPr/>
        <a:lstStyle/>
        <a:p>
          <a:endParaRPr lang="en-IN"/>
        </a:p>
      </dgm:t>
    </dgm:pt>
    <dgm:pt modelId="{FC6157B1-2F55-4948-B677-0AAB16368D19}" type="sibTrans" cxnId="{77210934-44DF-4971-90AD-D29FFAE6420E}">
      <dgm:prSet/>
      <dgm:spPr/>
      <dgm:t>
        <a:bodyPr/>
        <a:lstStyle/>
        <a:p>
          <a:endParaRPr lang="en-IN"/>
        </a:p>
      </dgm:t>
    </dgm:pt>
    <dgm:pt modelId="{57853928-07BE-4A14-8EBF-5A0D158C129F}">
      <dgm:prSet phldrT="[Tex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Listed Public Companies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4BC34160-2C14-42A4-90B1-3FF8EF14E205}" type="parTrans" cxnId="{8A673CE7-7DD7-4D97-9B55-DCABF5942728}">
      <dgm:prSet/>
      <dgm:spPr/>
      <dgm:t>
        <a:bodyPr/>
        <a:lstStyle/>
        <a:p>
          <a:endParaRPr lang="en-IN"/>
        </a:p>
      </dgm:t>
    </dgm:pt>
    <dgm:pt modelId="{802DF62C-D7A9-4079-8133-F17376111323}" type="sibTrans" cxnId="{8A673CE7-7DD7-4D97-9B55-DCABF5942728}">
      <dgm:prSet/>
      <dgm:spPr/>
      <dgm:t>
        <a:bodyPr/>
        <a:lstStyle/>
        <a:p>
          <a:endParaRPr lang="en-IN"/>
        </a:p>
      </dgm:t>
    </dgm:pt>
    <dgm:pt modelId="{AA4DA689-2F8C-42F7-9CBF-E7842DE3859A}">
      <dgm:prSet phldrT="[Tex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Specified Companies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927A4628-B1F5-4BD5-B8F2-EC65637A8305}" type="parTrans" cxnId="{861988FB-E888-4AD9-BB9C-85062B073EBF}">
      <dgm:prSet/>
      <dgm:spPr/>
      <dgm:t>
        <a:bodyPr/>
        <a:lstStyle/>
        <a:p>
          <a:endParaRPr lang="en-IN"/>
        </a:p>
      </dgm:t>
    </dgm:pt>
    <dgm:pt modelId="{FF551D3C-7947-4EFF-8440-7B70451CB3A7}" type="sibTrans" cxnId="{861988FB-E888-4AD9-BB9C-85062B073EBF}">
      <dgm:prSet/>
      <dgm:spPr/>
      <dgm:t>
        <a:bodyPr/>
        <a:lstStyle/>
        <a:p>
          <a:endParaRPr lang="en-IN"/>
        </a:p>
      </dgm:t>
    </dgm:pt>
    <dgm:pt modelId="{97F3303A-5CFD-49A4-AFD9-43908563A16C}">
      <dgm:prSet phldrT="[Tex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Chairman is Executive Director</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CEE0C7C6-DFB7-438E-AC01-0318C4E7A26B}" type="parTrans" cxnId="{671D2469-B8B5-4233-BB32-43E5CD1D38A9}">
      <dgm:prSet/>
      <dgm:spPr/>
      <dgm:t>
        <a:bodyPr/>
        <a:lstStyle/>
        <a:p>
          <a:endParaRPr lang="en-IN"/>
        </a:p>
      </dgm:t>
    </dgm:pt>
    <dgm:pt modelId="{223AAEC6-90DC-44AF-AA20-1D744B05DCA8}" type="sibTrans" cxnId="{671D2469-B8B5-4233-BB32-43E5CD1D38A9}">
      <dgm:prSet/>
      <dgm:spPr/>
      <dgm:t>
        <a:bodyPr/>
        <a:lstStyle/>
        <a:p>
          <a:endParaRPr lang="en-IN"/>
        </a:p>
      </dgm:t>
    </dgm:pt>
    <dgm:pt modelId="{7CF91878-8E0C-42E5-937F-72CE62C6B7E4}">
      <dgm:prSe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Chairman is Non-Executive Director</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F68CF639-FE8D-4544-9492-9C04C7675C8F}" type="parTrans" cxnId="{5BFE28EB-5FB1-4914-8F38-668C187C316C}">
      <dgm:prSet/>
      <dgm:spPr/>
      <dgm:t>
        <a:bodyPr/>
        <a:lstStyle/>
        <a:p>
          <a:endParaRPr lang="en-IN"/>
        </a:p>
      </dgm:t>
    </dgm:pt>
    <dgm:pt modelId="{9A6B27AA-B07B-4DEF-A823-627829141116}" type="sibTrans" cxnId="{5BFE28EB-5FB1-4914-8F38-668C187C316C}">
      <dgm:prSet/>
      <dgm:spPr/>
      <dgm:t>
        <a:bodyPr/>
        <a:lstStyle/>
        <a:p>
          <a:endParaRPr lang="en-IN"/>
        </a:p>
      </dgm:t>
    </dgm:pt>
    <dgm:pt modelId="{995EE78C-3086-466C-9047-7BAD84674480}">
      <dgm:prSe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1/3</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of Total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4984665B-3CE2-40E0-82CE-0112ECA65C63}" type="parTrans" cxnId="{12472DDF-E782-4BAA-BB00-2AD024370493}">
      <dgm:prSet/>
      <dgm:spPr/>
      <dgm:t>
        <a:bodyPr/>
        <a:lstStyle/>
        <a:p>
          <a:endParaRPr lang="en-IN"/>
        </a:p>
      </dgm:t>
    </dgm:pt>
    <dgm:pt modelId="{6C7B6CCB-BEE8-410F-A0BD-7959286CD4BC}" type="sibTrans" cxnId="{12472DDF-E782-4BAA-BB00-2AD024370493}">
      <dgm:prSet/>
      <dgm:spPr/>
      <dgm:t>
        <a:bodyPr/>
        <a:lstStyle/>
        <a:p>
          <a:endParaRPr lang="en-IN"/>
        </a:p>
      </dgm:t>
    </dgm:pt>
    <dgm:pt modelId="{CCE67623-D114-4866-84BE-9A71A6ADC12D}">
      <dgm:prSe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1/2</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of Total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4E1C74BE-5FF4-4893-9114-BC08ACA2DA7A}" type="parTrans" cxnId="{9B3C5924-F5BF-4C25-90A4-4AB2828C2AB6}">
      <dgm:prSet/>
      <dgm:spPr/>
      <dgm:t>
        <a:bodyPr/>
        <a:lstStyle/>
        <a:p>
          <a:endParaRPr lang="en-IN"/>
        </a:p>
      </dgm:t>
    </dgm:pt>
    <dgm:pt modelId="{6CF6470A-C660-4987-8585-172E9138C40C}" type="sibTrans" cxnId="{9B3C5924-F5BF-4C25-90A4-4AB2828C2AB6}">
      <dgm:prSet/>
      <dgm:spPr/>
      <dgm:t>
        <a:bodyPr/>
        <a:lstStyle/>
        <a:p>
          <a:endParaRPr lang="en-IN"/>
        </a:p>
      </dgm:t>
    </dgm:pt>
    <dgm:pt modelId="{48E2085D-F05A-4914-B8F8-27A16597419D}">
      <dgm:prSe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1/3</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of Total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A67B15D7-6DA8-43F1-9D58-520723B82B6F}" type="parTrans" cxnId="{5DA548A1-7707-4384-9DB1-D30CE88BB988}">
      <dgm:prSet/>
      <dgm:spPr/>
      <dgm:t>
        <a:bodyPr/>
        <a:lstStyle/>
        <a:p>
          <a:endParaRPr lang="en-IN"/>
        </a:p>
      </dgm:t>
    </dgm:pt>
    <dgm:pt modelId="{576E112A-C200-4176-B33B-0D94838E11AB}" type="sibTrans" cxnId="{5DA548A1-7707-4384-9DB1-D30CE88BB988}">
      <dgm:prSet/>
      <dgm:spPr/>
      <dgm:t>
        <a:bodyPr/>
        <a:lstStyle/>
        <a:p>
          <a:endParaRPr lang="en-IN"/>
        </a:p>
      </dgm:t>
    </dgm:pt>
    <dgm:pt modelId="{9A286C8F-3CF9-4AAD-B99B-4E4DC772BA18}">
      <dgm:prSet phldrT="[Tex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SEBI LODR</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AED231C7-E8BF-4986-B66E-9C4CFE658778}" type="sibTrans" cxnId="{8FB16778-7237-42B1-A658-40A6D2BAA4D7}">
      <dgm:prSet/>
      <dgm:spPr/>
      <dgm:t>
        <a:bodyPr/>
        <a:lstStyle/>
        <a:p>
          <a:endParaRPr lang="en-IN"/>
        </a:p>
      </dgm:t>
    </dgm:pt>
    <dgm:pt modelId="{A40F6CA2-893E-4F37-BDDD-7207AAD0257D}" type="parTrans" cxnId="{8FB16778-7237-42B1-A658-40A6D2BAA4D7}">
      <dgm:prSet/>
      <dgm:spPr/>
      <dgm:t>
        <a:bodyPr/>
        <a:lstStyle/>
        <a:p>
          <a:endParaRPr lang="en-IN"/>
        </a:p>
      </dgm:t>
    </dgm:pt>
    <dgm:pt modelId="{2D392FEE-1078-41A1-904D-5D17586AE4BA}">
      <dgm:prSet custT="1"/>
      <dgm:spPr>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2</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gm:t>
    </dgm:pt>
    <dgm:pt modelId="{383A1AEC-39C2-4B51-811F-87EE7BCBC223}" type="sibTrans" cxnId="{BB39F4E6-2F8D-4277-A9AB-2D772C07B581}">
      <dgm:prSet/>
      <dgm:spPr/>
      <dgm:t>
        <a:bodyPr/>
        <a:lstStyle/>
        <a:p>
          <a:endParaRPr lang="en-IN"/>
        </a:p>
      </dgm:t>
    </dgm:pt>
    <dgm:pt modelId="{DC690ECA-B628-4302-91C3-95A2C5377E6D}" type="parTrans" cxnId="{BB39F4E6-2F8D-4277-A9AB-2D772C07B581}">
      <dgm:prSet/>
      <dgm:spPr/>
      <dgm:t>
        <a:bodyPr/>
        <a:lstStyle/>
        <a:p>
          <a:endParaRPr lang="en-IN"/>
        </a:p>
      </dgm:t>
    </dgm:pt>
    <dgm:pt modelId="{63C857A1-ADFD-47AB-87E5-5DF4FACD77D0}" type="pres">
      <dgm:prSet presAssocID="{0E0DB549-73C4-4F65-8DF6-82FCD6AE1D59}" presName="hierChild1" presStyleCnt="0">
        <dgm:presLayoutVars>
          <dgm:chPref val="1"/>
          <dgm:dir/>
          <dgm:animOne val="branch"/>
          <dgm:animLvl val="lvl"/>
          <dgm:resizeHandles/>
        </dgm:presLayoutVars>
      </dgm:prSet>
      <dgm:spPr/>
      <dgm:t>
        <a:bodyPr/>
        <a:lstStyle/>
        <a:p>
          <a:endParaRPr lang="en-US"/>
        </a:p>
      </dgm:t>
    </dgm:pt>
    <dgm:pt modelId="{F2125ADF-61E4-4CB9-A80F-936EB1F1ABC9}" type="pres">
      <dgm:prSet presAssocID="{320CDC9F-B746-42E5-B28E-B6F92EC111C4}" presName="hierRoot1" presStyleCnt="0"/>
      <dgm:spPr/>
    </dgm:pt>
    <dgm:pt modelId="{C4E363B1-F1A4-40A9-9E8B-6574E4720F99}" type="pres">
      <dgm:prSet presAssocID="{320CDC9F-B746-42E5-B28E-B6F92EC111C4}" presName="composite" presStyleCnt="0"/>
      <dgm:spPr/>
    </dgm:pt>
    <dgm:pt modelId="{ADF92119-10EE-493C-B3F5-3F5609698646}" type="pres">
      <dgm:prSet presAssocID="{320CDC9F-B746-42E5-B28E-B6F92EC111C4}" presName="background" presStyleLbl="node0" presStyleIdx="0" presStyleCnt="1"/>
      <dgm:spPr/>
    </dgm:pt>
    <dgm:pt modelId="{AFC283C1-3FA9-41D9-AB8A-77C80F4791C9}" type="pres">
      <dgm:prSet presAssocID="{320CDC9F-B746-42E5-B28E-B6F92EC111C4}" presName="text" presStyleLbl="fgAcc0" presStyleIdx="0" presStyleCnt="1">
        <dgm:presLayoutVars>
          <dgm:chPref val="3"/>
        </dgm:presLayoutVars>
      </dgm:prSet>
      <dgm:spPr/>
      <dgm:t>
        <a:bodyPr/>
        <a:lstStyle/>
        <a:p>
          <a:endParaRPr lang="en-US"/>
        </a:p>
      </dgm:t>
    </dgm:pt>
    <dgm:pt modelId="{83810EA7-3525-4240-A582-4DC772A3F380}" type="pres">
      <dgm:prSet presAssocID="{320CDC9F-B746-42E5-B28E-B6F92EC111C4}" presName="hierChild2" presStyleCnt="0"/>
      <dgm:spPr/>
    </dgm:pt>
    <dgm:pt modelId="{88947F63-8631-473E-95B0-A374712657C7}" type="pres">
      <dgm:prSet presAssocID="{053A71E2-EF6B-440F-8B60-AD5B94DA8792}" presName="Name10" presStyleLbl="parChTrans1D2" presStyleIdx="0" presStyleCnt="2"/>
      <dgm:spPr/>
      <dgm:t>
        <a:bodyPr/>
        <a:lstStyle/>
        <a:p>
          <a:endParaRPr lang="en-US"/>
        </a:p>
      </dgm:t>
    </dgm:pt>
    <dgm:pt modelId="{BA1F666B-846C-4D67-B343-1662F65FD81F}" type="pres">
      <dgm:prSet presAssocID="{41F28E85-1416-4FA3-83B4-5B2E69A1F1D5}" presName="hierRoot2" presStyleCnt="0"/>
      <dgm:spPr/>
    </dgm:pt>
    <dgm:pt modelId="{48DC1C06-6971-4CD0-8F62-BB0A518105B2}" type="pres">
      <dgm:prSet presAssocID="{41F28E85-1416-4FA3-83B4-5B2E69A1F1D5}" presName="composite2" presStyleCnt="0"/>
      <dgm:spPr/>
    </dgm:pt>
    <dgm:pt modelId="{3AD8C5AE-624D-48AD-9BB9-57962458AAA0}" type="pres">
      <dgm:prSet presAssocID="{41F28E85-1416-4FA3-83B4-5B2E69A1F1D5}" presName="background2" presStyleLbl="node2" presStyleIdx="0" presStyleCnt="2"/>
      <dgm:spPr/>
    </dgm:pt>
    <dgm:pt modelId="{1E8FEAA5-339D-400D-B320-9A816BD2B051}" type="pres">
      <dgm:prSet presAssocID="{41F28E85-1416-4FA3-83B4-5B2E69A1F1D5}" presName="text2" presStyleLbl="fgAcc2" presStyleIdx="0" presStyleCnt="2">
        <dgm:presLayoutVars>
          <dgm:chPref val="3"/>
        </dgm:presLayoutVars>
      </dgm:prSet>
      <dgm:spPr>
        <a:xfrm>
          <a:off x="3309415" y="1496033"/>
          <a:ext cx="1448987" cy="920106"/>
        </a:xfrm>
        <a:prstGeom prst="roundRect">
          <a:avLst>
            <a:gd name="adj" fmla="val 10000"/>
          </a:avLst>
        </a:prstGeom>
      </dgm:spPr>
      <dgm:t>
        <a:bodyPr/>
        <a:lstStyle/>
        <a:p>
          <a:endParaRPr lang="en-US"/>
        </a:p>
      </dgm:t>
    </dgm:pt>
    <dgm:pt modelId="{B97BAB99-A056-4B76-909C-5473ADC51781}" type="pres">
      <dgm:prSet presAssocID="{41F28E85-1416-4FA3-83B4-5B2E69A1F1D5}" presName="hierChild3" presStyleCnt="0"/>
      <dgm:spPr/>
    </dgm:pt>
    <dgm:pt modelId="{1A394124-ABF3-457C-9738-6CB36D608BFB}" type="pres">
      <dgm:prSet presAssocID="{4BC34160-2C14-42A4-90B1-3FF8EF14E205}" presName="Name17" presStyleLbl="parChTrans1D3" presStyleIdx="0" presStyleCnt="4"/>
      <dgm:spPr/>
      <dgm:t>
        <a:bodyPr/>
        <a:lstStyle/>
        <a:p>
          <a:endParaRPr lang="en-US"/>
        </a:p>
      </dgm:t>
    </dgm:pt>
    <dgm:pt modelId="{96C5F227-7FC4-4F2A-BD9A-474CC67CB78C}" type="pres">
      <dgm:prSet presAssocID="{57853928-07BE-4A14-8EBF-5A0D158C129F}" presName="hierRoot3" presStyleCnt="0"/>
      <dgm:spPr/>
    </dgm:pt>
    <dgm:pt modelId="{9F454D8C-CE15-4570-9A20-EEE9D08D3C32}" type="pres">
      <dgm:prSet presAssocID="{57853928-07BE-4A14-8EBF-5A0D158C129F}" presName="composite3" presStyleCnt="0"/>
      <dgm:spPr/>
    </dgm:pt>
    <dgm:pt modelId="{57F20B9B-BBCD-41A2-AE4F-54C20565B836}" type="pres">
      <dgm:prSet presAssocID="{57853928-07BE-4A14-8EBF-5A0D158C129F}" presName="background3" presStyleLbl="node3" presStyleIdx="0" presStyleCnt="4"/>
      <dgm:spPr/>
    </dgm:pt>
    <dgm:pt modelId="{BFB33631-DBB1-4FA7-8FAE-A654721E1B0E}" type="pres">
      <dgm:prSet presAssocID="{57853928-07BE-4A14-8EBF-5A0D158C129F}" presName="text3" presStyleLbl="fgAcc3" presStyleIdx="0" presStyleCnt="4">
        <dgm:presLayoutVars>
          <dgm:chPref val="3"/>
        </dgm:presLayoutVars>
      </dgm:prSet>
      <dgm:spPr>
        <a:xfrm>
          <a:off x="2423923" y="2837554"/>
          <a:ext cx="1448987" cy="920106"/>
        </a:xfrm>
        <a:prstGeom prst="roundRect">
          <a:avLst>
            <a:gd name="adj" fmla="val 10000"/>
          </a:avLst>
        </a:prstGeom>
      </dgm:spPr>
      <dgm:t>
        <a:bodyPr/>
        <a:lstStyle/>
        <a:p>
          <a:endParaRPr lang="en-US"/>
        </a:p>
      </dgm:t>
    </dgm:pt>
    <dgm:pt modelId="{7F76D9EA-3D1B-4A77-A01E-494C7931AF5E}" type="pres">
      <dgm:prSet presAssocID="{57853928-07BE-4A14-8EBF-5A0D158C129F}" presName="hierChild4" presStyleCnt="0"/>
      <dgm:spPr/>
    </dgm:pt>
    <dgm:pt modelId="{5727F748-FFAC-4BFC-A0E3-D31921AEBF2E}" type="pres">
      <dgm:prSet presAssocID="{4984665B-3CE2-40E0-82CE-0112ECA65C63}" presName="Name23" presStyleLbl="parChTrans1D4" presStyleIdx="0" presStyleCnt="4"/>
      <dgm:spPr/>
      <dgm:t>
        <a:bodyPr/>
        <a:lstStyle/>
        <a:p>
          <a:endParaRPr lang="en-US"/>
        </a:p>
      </dgm:t>
    </dgm:pt>
    <dgm:pt modelId="{BF6FB42A-0849-45F4-B54D-4C89BE82399A}" type="pres">
      <dgm:prSet presAssocID="{995EE78C-3086-466C-9047-7BAD84674480}" presName="hierRoot4" presStyleCnt="0"/>
      <dgm:spPr/>
    </dgm:pt>
    <dgm:pt modelId="{35D9054B-904B-4898-8EF4-57BC85AB7DB8}" type="pres">
      <dgm:prSet presAssocID="{995EE78C-3086-466C-9047-7BAD84674480}" presName="composite4" presStyleCnt="0"/>
      <dgm:spPr/>
    </dgm:pt>
    <dgm:pt modelId="{F0D2FACA-032B-4608-B88E-C38215340DA5}" type="pres">
      <dgm:prSet presAssocID="{995EE78C-3086-466C-9047-7BAD84674480}" presName="background4" presStyleLbl="node4" presStyleIdx="0" presStyleCnt="4"/>
      <dgm:spPr/>
    </dgm:pt>
    <dgm:pt modelId="{038B417A-ADEC-4D98-8503-F15792D1A40E}" type="pres">
      <dgm:prSet presAssocID="{995EE78C-3086-466C-9047-7BAD84674480}" presName="text4" presStyleLbl="fgAcc4" presStyleIdx="0" presStyleCnt="4">
        <dgm:presLayoutVars>
          <dgm:chPref val="3"/>
        </dgm:presLayoutVars>
      </dgm:prSet>
      <dgm:spPr>
        <a:xfrm>
          <a:off x="2423923" y="4179075"/>
          <a:ext cx="1448987" cy="920106"/>
        </a:xfrm>
        <a:prstGeom prst="roundRect">
          <a:avLst>
            <a:gd name="adj" fmla="val 10000"/>
          </a:avLst>
        </a:prstGeom>
      </dgm:spPr>
      <dgm:t>
        <a:bodyPr/>
        <a:lstStyle/>
        <a:p>
          <a:endParaRPr lang="en-US"/>
        </a:p>
      </dgm:t>
    </dgm:pt>
    <dgm:pt modelId="{F42BDB08-ECAE-4B05-BFF8-5D090C926EEE}" type="pres">
      <dgm:prSet presAssocID="{995EE78C-3086-466C-9047-7BAD84674480}" presName="hierChild5" presStyleCnt="0"/>
      <dgm:spPr/>
    </dgm:pt>
    <dgm:pt modelId="{41A210F0-DF33-46E8-A712-28C5AC7F20EA}" type="pres">
      <dgm:prSet presAssocID="{927A4628-B1F5-4BD5-B8F2-EC65637A8305}" presName="Name17" presStyleLbl="parChTrans1D3" presStyleIdx="1" presStyleCnt="4"/>
      <dgm:spPr/>
      <dgm:t>
        <a:bodyPr/>
        <a:lstStyle/>
        <a:p>
          <a:endParaRPr lang="en-US"/>
        </a:p>
      </dgm:t>
    </dgm:pt>
    <dgm:pt modelId="{7701C3F8-F7B8-48A5-AA50-2100176DB8C5}" type="pres">
      <dgm:prSet presAssocID="{AA4DA689-2F8C-42F7-9CBF-E7842DE3859A}" presName="hierRoot3" presStyleCnt="0"/>
      <dgm:spPr/>
    </dgm:pt>
    <dgm:pt modelId="{04347E1C-A589-4B09-A7A6-0D20882825A7}" type="pres">
      <dgm:prSet presAssocID="{AA4DA689-2F8C-42F7-9CBF-E7842DE3859A}" presName="composite3" presStyleCnt="0"/>
      <dgm:spPr/>
    </dgm:pt>
    <dgm:pt modelId="{FB8AB05C-F605-488B-8D68-848EE3D066FE}" type="pres">
      <dgm:prSet presAssocID="{AA4DA689-2F8C-42F7-9CBF-E7842DE3859A}" presName="background3" presStyleLbl="node3" presStyleIdx="1" presStyleCnt="4"/>
      <dgm:spPr/>
    </dgm:pt>
    <dgm:pt modelId="{FE3BE47E-F3ED-4159-9C49-B4C935FAD2FF}" type="pres">
      <dgm:prSet presAssocID="{AA4DA689-2F8C-42F7-9CBF-E7842DE3859A}" presName="text3" presStyleLbl="fgAcc3" presStyleIdx="1" presStyleCnt="4">
        <dgm:presLayoutVars>
          <dgm:chPref val="3"/>
        </dgm:presLayoutVars>
      </dgm:prSet>
      <dgm:spPr>
        <a:xfrm>
          <a:off x="4194907" y="2837554"/>
          <a:ext cx="1448987" cy="920106"/>
        </a:xfrm>
        <a:prstGeom prst="roundRect">
          <a:avLst>
            <a:gd name="adj" fmla="val 10000"/>
          </a:avLst>
        </a:prstGeom>
      </dgm:spPr>
      <dgm:t>
        <a:bodyPr/>
        <a:lstStyle/>
        <a:p>
          <a:endParaRPr lang="en-US"/>
        </a:p>
      </dgm:t>
    </dgm:pt>
    <dgm:pt modelId="{9B042EDE-C36C-4D9E-9D61-1AB4E4D6323B}" type="pres">
      <dgm:prSet presAssocID="{AA4DA689-2F8C-42F7-9CBF-E7842DE3859A}" presName="hierChild4" presStyleCnt="0"/>
      <dgm:spPr/>
    </dgm:pt>
    <dgm:pt modelId="{D36E871C-F936-47B3-8F3B-17F67147A168}" type="pres">
      <dgm:prSet presAssocID="{DC690ECA-B628-4302-91C3-95A2C5377E6D}" presName="Name23" presStyleLbl="parChTrans1D4" presStyleIdx="1" presStyleCnt="4"/>
      <dgm:spPr/>
      <dgm:t>
        <a:bodyPr/>
        <a:lstStyle/>
        <a:p>
          <a:endParaRPr lang="en-US"/>
        </a:p>
      </dgm:t>
    </dgm:pt>
    <dgm:pt modelId="{EE114CA4-5622-4787-8980-3E0CA2FC8552}" type="pres">
      <dgm:prSet presAssocID="{2D392FEE-1078-41A1-904D-5D17586AE4BA}" presName="hierRoot4" presStyleCnt="0"/>
      <dgm:spPr/>
    </dgm:pt>
    <dgm:pt modelId="{0D12118D-DE7F-4E84-BC99-ADFAF098609F}" type="pres">
      <dgm:prSet presAssocID="{2D392FEE-1078-41A1-904D-5D17586AE4BA}" presName="composite4" presStyleCnt="0"/>
      <dgm:spPr/>
    </dgm:pt>
    <dgm:pt modelId="{8B675163-A5CC-4823-829A-93EDE8E436D2}" type="pres">
      <dgm:prSet presAssocID="{2D392FEE-1078-41A1-904D-5D17586AE4BA}" presName="background4" presStyleLbl="node4" presStyleIdx="1" presStyleCnt="4"/>
      <dgm:spPr/>
    </dgm:pt>
    <dgm:pt modelId="{635FAEE0-2EB8-4D2F-AC73-B27434C68E20}" type="pres">
      <dgm:prSet presAssocID="{2D392FEE-1078-41A1-904D-5D17586AE4BA}" presName="text4" presStyleLbl="fgAcc4" presStyleIdx="1" presStyleCnt="4">
        <dgm:presLayoutVars>
          <dgm:chPref val="3"/>
        </dgm:presLayoutVars>
      </dgm:prSet>
      <dgm:spPr>
        <a:xfrm>
          <a:off x="4194907" y="4179075"/>
          <a:ext cx="1448987" cy="920106"/>
        </a:xfrm>
        <a:prstGeom prst="roundRect">
          <a:avLst>
            <a:gd name="adj" fmla="val 10000"/>
          </a:avLst>
        </a:prstGeom>
      </dgm:spPr>
      <dgm:t>
        <a:bodyPr/>
        <a:lstStyle/>
        <a:p>
          <a:endParaRPr lang="en-US"/>
        </a:p>
      </dgm:t>
    </dgm:pt>
    <dgm:pt modelId="{FE016D91-EB31-490B-80E5-30A669C7A11B}" type="pres">
      <dgm:prSet presAssocID="{2D392FEE-1078-41A1-904D-5D17586AE4BA}" presName="hierChild5" presStyleCnt="0"/>
      <dgm:spPr/>
    </dgm:pt>
    <dgm:pt modelId="{3301F59F-275B-416A-883F-B1DF48665FAB}" type="pres">
      <dgm:prSet presAssocID="{A40F6CA2-893E-4F37-BDDD-7207AAD0257D}" presName="Name10" presStyleLbl="parChTrans1D2" presStyleIdx="1" presStyleCnt="2"/>
      <dgm:spPr/>
      <dgm:t>
        <a:bodyPr/>
        <a:lstStyle/>
        <a:p>
          <a:endParaRPr lang="en-US"/>
        </a:p>
      </dgm:t>
    </dgm:pt>
    <dgm:pt modelId="{4B7EA145-D503-4DAD-8C96-DE84794917EF}" type="pres">
      <dgm:prSet presAssocID="{9A286C8F-3CF9-4AAD-B99B-4E4DC772BA18}" presName="hierRoot2" presStyleCnt="0"/>
      <dgm:spPr/>
    </dgm:pt>
    <dgm:pt modelId="{51509040-F8AE-4488-9051-F71203219E33}" type="pres">
      <dgm:prSet presAssocID="{9A286C8F-3CF9-4AAD-B99B-4E4DC772BA18}" presName="composite2" presStyleCnt="0"/>
      <dgm:spPr/>
    </dgm:pt>
    <dgm:pt modelId="{6920A7D7-9D54-44DD-BA4B-DE7923941854}" type="pres">
      <dgm:prSet presAssocID="{9A286C8F-3CF9-4AAD-B99B-4E4DC772BA18}" presName="background2" presStyleLbl="node2" presStyleIdx="1" presStyleCnt="2"/>
      <dgm:spPr/>
    </dgm:pt>
    <dgm:pt modelId="{B2524F4C-B501-430D-B8CC-411DEC6351C4}" type="pres">
      <dgm:prSet presAssocID="{9A286C8F-3CF9-4AAD-B99B-4E4DC772BA18}" presName="text2" presStyleLbl="fgAcc2" presStyleIdx="1" presStyleCnt="2">
        <dgm:presLayoutVars>
          <dgm:chPref val="3"/>
        </dgm:presLayoutVars>
      </dgm:prSet>
      <dgm:spPr>
        <a:xfrm>
          <a:off x="6851384" y="1496033"/>
          <a:ext cx="1448987" cy="920106"/>
        </a:xfrm>
        <a:prstGeom prst="roundRect">
          <a:avLst>
            <a:gd name="adj" fmla="val 10000"/>
          </a:avLst>
        </a:prstGeom>
      </dgm:spPr>
      <dgm:t>
        <a:bodyPr/>
        <a:lstStyle/>
        <a:p>
          <a:endParaRPr lang="en-US"/>
        </a:p>
      </dgm:t>
    </dgm:pt>
    <dgm:pt modelId="{873A9C6A-C61D-4867-AFE3-EA8472532EA0}" type="pres">
      <dgm:prSet presAssocID="{9A286C8F-3CF9-4AAD-B99B-4E4DC772BA18}" presName="hierChild3" presStyleCnt="0"/>
      <dgm:spPr/>
    </dgm:pt>
    <dgm:pt modelId="{86F6D362-CD43-4F1A-A6D4-93D19AF6846C}" type="pres">
      <dgm:prSet presAssocID="{CEE0C7C6-DFB7-438E-AC01-0318C4E7A26B}" presName="Name17" presStyleLbl="parChTrans1D3" presStyleIdx="2" presStyleCnt="4"/>
      <dgm:spPr/>
      <dgm:t>
        <a:bodyPr/>
        <a:lstStyle/>
        <a:p>
          <a:endParaRPr lang="en-US"/>
        </a:p>
      </dgm:t>
    </dgm:pt>
    <dgm:pt modelId="{A192C80D-3CCA-4EF5-B887-35ABCF6ECFFC}" type="pres">
      <dgm:prSet presAssocID="{97F3303A-5CFD-49A4-AFD9-43908563A16C}" presName="hierRoot3" presStyleCnt="0"/>
      <dgm:spPr/>
    </dgm:pt>
    <dgm:pt modelId="{531AAA37-9B71-4125-BBF7-86CFFA50A2C3}" type="pres">
      <dgm:prSet presAssocID="{97F3303A-5CFD-49A4-AFD9-43908563A16C}" presName="composite3" presStyleCnt="0"/>
      <dgm:spPr/>
    </dgm:pt>
    <dgm:pt modelId="{4FDB5315-3375-45AD-AC5E-31372CF5549B}" type="pres">
      <dgm:prSet presAssocID="{97F3303A-5CFD-49A4-AFD9-43908563A16C}" presName="background3" presStyleLbl="node3" presStyleIdx="2" presStyleCnt="4"/>
      <dgm:spPr/>
    </dgm:pt>
    <dgm:pt modelId="{F4BFBE94-2AE8-4633-9614-60E6BD2F710C}" type="pres">
      <dgm:prSet presAssocID="{97F3303A-5CFD-49A4-AFD9-43908563A16C}" presName="text3" presStyleLbl="fgAcc3" presStyleIdx="2" presStyleCnt="4">
        <dgm:presLayoutVars>
          <dgm:chPref val="3"/>
        </dgm:presLayoutVars>
      </dgm:prSet>
      <dgm:spPr>
        <a:xfrm>
          <a:off x="5965892" y="2837554"/>
          <a:ext cx="1448987" cy="920106"/>
        </a:xfrm>
        <a:prstGeom prst="roundRect">
          <a:avLst>
            <a:gd name="adj" fmla="val 10000"/>
          </a:avLst>
        </a:prstGeom>
      </dgm:spPr>
      <dgm:t>
        <a:bodyPr/>
        <a:lstStyle/>
        <a:p>
          <a:endParaRPr lang="en-US"/>
        </a:p>
      </dgm:t>
    </dgm:pt>
    <dgm:pt modelId="{82329649-0347-4539-AC1B-592C1AADFA7F}" type="pres">
      <dgm:prSet presAssocID="{97F3303A-5CFD-49A4-AFD9-43908563A16C}" presName="hierChild4" presStyleCnt="0"/>
      <dgm:spPr/>
    </dgm:pt>
    <dgm:pt modelId="{36AEC266-9932-4DCA-A147-D1C08BA5ED0F}" type="pres">
      <dgm:prSet presAssocID="{4E1C74BE-5FF4-4893-9114-BC08ACA2DA7A}" presName="Name23" presStyleLbl="parChTrans1D4" presStyleIdx="2" presStyleCnt="4"/>
      <dgm:spPr/>
      <dgm:t>
        <a:bodyPr/>
        <a:lstStyle/>
        <a:p>
          <a:endParaRPr lang="en-US"/>
        </a:p>
      </dgm:t>
    </dgm:pt>
    <dgm:pt modelId="{65C513A5-100D-4D59-B9C7-031CDE021665}" type="pres">
      <dgm:prSet presAssocID="{CCE67623-D114-4866-84BE-9A71A6ADC12D}" presName="hierRoot4" presStyleCnt="0"/>
      <dgm:spPr/>
    </dgm:pt>
    <dgm:pt modelId="{23CA7ABC-9C06-4F9F-AE06-E87A5B717C87}" type="pres">
      <dgm:prSet presAssocID="{CCE67623-D114-4866-84BE-9A71A6ADC12D}" presName="composite4" presStyleCnt="0"/>
      <dgm:spPr/>
    </dgm:pt>
    <dgm:pt modelId="{AC1F0F60-1854-4A06-B2CE-269B13337FE9}" type="pres">
      <dgm:prSet presAssocID="{CCE67623-D114-4866-84BE-9A71A6ADC12D}" presName="background4" presStyleLbl="node4" presStyleIdx="2" presStyleCnt="4"/>
      <dgm:spPr/>
    </dgm:pt>
    <dgm:pt modelId="{53D694B5-B926-4A50-B2C2-66F8EA7C866D}" type="pres">
      <dgm:prSet presAssocID="{CCE67623-D114-4866-84BE-9A71A6ADC12D}" presName="text4" presStyleLbl="fgAcc4" presStyleIdx="2" presStyleCnt="4">
        <dgm:presLayoutVars>
          <dgm:chPref val="3"/>
        </dgm:presLayoutVars>
      </dgm:prSet>
      <dgm:spPr>
        <a:xfrm>
          <a:off x="5965892" y="4179075"/>
          <a:ext cx="1448987" cy="920106"/>
        </a:xfrm>
        <a:prstGeom prst="roundRect">
          <a:avLst>
            <a:gd name="adj" fmla="val 10000"/>
          </a:avLst>
        </a:prstGeom>
      </dgm:spPr>
      <dgm:t>
        <a:bodyPr/>
        <a:lstStyle/>
        <a:p>
          <a:endParaRPr lang="en-US"/>
        </a:p>
      </dgm:t>
    </dgm:pt>
    <dgm:pt modelId="{F38639FC-2874-4176-9568-66B9FB1F9B4E}" type="pres">
      <dgm:prSet presAssocID="{CCE67623-D114-4866-84BE-9A71A6ADC12D}" presName="hierChild5" presStyleCnt="0"/>
      <dgm:spPr/>
    </dgm:pt>
    <dgm:pt modelId="{97872D18-CC88-4E4F-BA4C-FBE5A9F797E4}" type="pres">
      <dgm:prSet presAssocID="{F68CF639-FE8D-4544-9492-9C04C7675C8F}" presName="Name17" presStyleLbl="parChTrans1D3" presStyleIdx="3" presStyleCnt="4"/>
      <dgm:spPr/>
      <dgm:t>
        <a:bodyPr/>
        <a:lstStyle/>
        <a:p>
          <a:endParaRPr lang="en-US"/>
        </a:p>
      </dgm:t>
    </dgm:pt>
    <dgm:pt modelId="{17338979-747F-41DA-8D9F-12B3E2D642B7}" type="pres">
      <dgm:prSet presAssocID="{7CF91878-8E0C-42E5-937F-72CE62C6B7E4}" presName="hierRoot3" presStyleCnt="0"/>
      <dgm:spPr/>
    </dgm:pt>
    <dgm:pt modelId="{99E2B6F2-6F9F-4FAB-A279-EE6110403DF4}" type="pres">
      <dgm:prSet presAssocID="{7CF91878-8E0C-42E5-937F-72CE62C6B7E4}" presName="composite3" presStyleCnt="0"/>
      <dgm:spPr/>
    </dgm:pt>
    <dgm:pt modelId="{8F4A8ABE-048F-40AC-9B64-657AC7B7AE9C}" type="pres">
      <dgm:prSet presAssocID="{7CF91878-8E0C-42E5-937F-72CE62C6B7E4}" presName="background3" presStyleLbl="node3" presStyleIdx="3" presStyleCnt="4"/>
      <dgm:spPr/>
    </dgm:pt>
    <dgm:pt modelId="{785B617B-AD37-49DD-9D7A-70856A1A71E3}" type="pres">
      <dgm:prSet presAssocID="{7CF91878-8E0C-42E5-937F-72CE62C6B7E4}" presName="text3" presStyleLbl="fgAcc3" presStyleIdx="3" presStyleCnt="4">
        <dgm:presLayoutVars>
          <dgm:chPref val="3"/>
        </dgm:presLayoutVars>
      </dgm:prSet>
      <dgm:spPr>
        <a:xfrm>
          <a:off x="7736876" y="2837554"/>
          <a:ext cx="1448987" cy="920106"/>
        </a:xfrm>
        <a:prstGeom prst="roundRect">
          <a:avLst>
            <a:gd name="adj" fmla="val 10000"/>
          </a:avLst>
        </a:prstGeom>
      </dgm:spPr>
      <dgm:t>
        <a:bodyPr/>
        <a:lstStyle/>
        <a:p>
          <a:endParaRPr lang="en-US"/>
        </a:p>
      </dgm:t>
    </dgm:pt>
    <dgm:pt modelId="{61FE4089-E9F6-44EE-842A-D33F76D04ECD}" type="pres">
      <dgm:prSet presAssocID="{7CF91878-8E0C-42E5-937F-72CE62C6B7E4}" presName="hierChild4" presStyleCnt="0"/>
      <dgm:spPr/>
    </dgm:pt>
    <dgm:pt modelId="{CF0B504F-F9DF-470D-9498-1259B2734ECD}" type="pres">
      <dgm:prSet presAssocID="{A67B15D7-6DA8-43F1-9D58-520723B82B6F}" presName="Name23" presStyleLbl="parChTrans1D4" presStyleIdx="3" presStyleCnt="4"/>
      <dgm:spPr/>
      <dgm:t>
        <a:bodyPr/>
        <a:lstStyle/>
        <a:p>
          <a:endParaRPr lang="en-US"/>
        </a:p>
      </dgm:t>
    </dgm:pt>
    <dgm:pt modelId="{554793C5-CCCC-477B-BB96-4ECDE34C7CCB}" type="pres">
      <dgm:prSet presAssocID="{48E2085D-F05A-4914-B8F8-27A16597419D}" presName="hierRoot4" presStyleCnt="0"/>
      <dgm:spPr/>
    </dgm:pt>
    <dgm:pt modelId="{D15B07C2-A7BC-4F91-9259-B325841F2A2E}" type="pres">
      <dgm:prSet presAssocID="{48E2085D-F05A-4914-B8F8-27A16597419D}" presName="composite4" presStyleCnt="0"/>
      <dgm:spPr/>
    </dgm:pt>
    <dgm:pt modelId="{8F1FEF44-8C89-4875-8A59-C98297342F5A}" type="pres">
      <dgm:prSet presAssocID="{48E2085D-F05A-4914-B8F8-27A16597419D}" presName="background4" presStyleLbl="node4" presStyleIdx="3" presStyleCnt="4"/>
      <dgm:spPr/>
    </dgm:pt>
    <dgm:pt modelId="{44A50E46-91CD-4636-83A5-CA65D49F2779}" type="pres">
      <dgm:prSet presAssocID="{48E2085D-F05A-4914-B8F8-27A16597419D}" presName="text4" presStyleLbl="fgAcc4" presStyleIdx="3" presStyleCnt="4">
        <dgm:presLayoutVars>
          <dgm:chPref val="3"/>
        </dgm:presLayoutVars>
      </dgm:prSet>
      <dgm:spPr>
        <a:xfrm>
          <a:off x="7736876" y="4179075"/>
          <a:ext cx="1448987" cy="920106"/>
        </a:xfrm>
        <a:prstGeom prst="roundRect">
          <a:avLst>
            <a:gd name="adj" fmla="val 10000"/>
          </a:avLst>
        </a:prstGeom>
      </dgm:spPr>
      <dgm:t>
        <a:bodyPr/>
        <a:lstStyle/>
        <a:p>
          <a:endParaRPr lang="en-US"/>
        </a:p>
      </dgm:t>
    </dgm:pt>
    <dgm:pt modelId="{1374E055-B3E4-4DF7-A23A-0646B3F70131}" type="pres">
      <dgm:prSet presAssocID="{48E2085D-F05A-4914-B8F8-27A16597419D}" presName="hierChild5" presStyleCnt="0"/>
      <dgm:spPr/>
    </dgm:pt>
  </dgm:ptLst>
  <dgm:cxnLst>
    <dgm:cxn modelId="{BB39F4E6-2F8D-4277-A9AB-2D772C07B581}" srcId="{AA4DA689-2F8C-42F7-9CBF-E7842DE3859A}" destId="{2D392FEE-1078-41A1-904D-5D17586AE4BA}" srcOrd="0" destOrd="0" parTransId="{DC690ECA-B628-4302-91C3-95A2C5377E6D}" sibTransId="{383A1AEC-39C2-4B51-811F-87EE7BCBC223}"/>
    <dgm:cxn modelId="{CE414E46-AFC1-4BB4-991B-42FDBF1C772F}" type="presOf" srcId="{995EE78C-3086-466C-9047-7BAD84674480}" destId="{038B417A-ADEC-4D98-8503-F15792D1A40E}" srcOrd="0" destOrd="0" presId="urn:microsoft.com/office/officeart/2005/8/layout/hierarchy1"/>
    <dgm:cxn modelId="{6C170932-EB31-40CC-BFA2-0410DC1413EF}" type="presOf" srcId="{A67B15D7-6DA8-43F1-9D58-520723B82B6F}" destId="{CF0B504F-F9DF-470D-9498-1259B2734ECD}" srcOrd="0" destOrd="0" presId="urn:microsoft.com/office/officeart/2005/8/layout/hierarchy1"/>
    <dgm:cxn modelId="{91D46707-191F-4EE7-8464-170660BAF4BE}" type="presOf" srcId="{48E2085D-F05A-4914-B8F8-27A16597419D}" destId="{44A50E46-91CD-4636-83A5-CA65D49F2779}" srcOrd="0" destOrd="0" presId="urn:microsoft.com/office/officeart/2005/8/layout/hierarchy1"/>
    <dgm:cxn modelId="{698FB664-7EA6-4784-9487-535A619921D6}" type="presOf" srcId="{F68CF639-FE8D-4544-9492-9C04C7675C8F}" destId="{97872D18-CC88-4E4F-BA4C-FBE5A9F797E4}" srcOrd="0" destOrd="0" presId="urn:microsoft.com/office/officeart/2005/8/layout/hierarchy1"/>
    <dgm:cxn modelId="{4E86A9D0-5E06-4BB8-AA3D-3C0468F9F431}" type="presOf" srcId="{41F28E85-1416-4FA3-83B4-5B2E69A1F1D5}" destId="{1E8FEAA5-339D-400D-B320-9A816BD2B051}" srcOrd="0" destOrd="0" presId="urn:microsoft.com/office/officeart/2005/8/layout/hierarchy1"/>
    <dgm:cxn modelId="{7C51E40C-182D-4727-8420-3AF3739E0E27}" type="presOf" srcId="{320CDC9F-B746-42E5-B28E-B6F92EC111C4}" destId="{AFC283C1-3FA9-41D9-AB8A-77C80F4791C9}" srcOrd="0" destOrd="0" presId="urn:microsoft.com/office/officeart/2005/8/layout/hierarchy1"/>
    <dgm:cxn modelId="{05BA3B6D-4FC9-4B42-AECF-DE198ADE6248}" type="presOf" srcId="{7CF91878-8E0C-42E5-937F-72CE62C6B7E4}" destId="{785B617B-AD37-49DD-9D7A-70856A1A71E3}" srcOrd="0" destOrd="0" presId="urn:microsoft.com/office/officeart/2005/8/layout/hierarchy1"/>
    <dgm:cxn modelId="{1A29D4AB-8842-406F-BF8A-44C2BFBAA6CB}" srcId="{0E0DB549-73C4-4F65-8DF6-82FCD6AE1D59}" destId="{320CDC9F-B746-42E5-B28E-B6F92EC111C4}" srcOrd="0" destOrd="0" parTransId="{3D49D61C-A364-4650-8061-0BCB9AA61DE6}" sibTransId="{02DA59CF-2043-4633-B87C-9A170504DAAF}"/>
    <dgm:cxn modelId="{5BFE28EB-5FB1-4914-8F38-668C187C316C}" srcId="{9A286C8F-3CF9-4AAD-B99B-4E4DC772BA18}" destId="{7CF91878-8E0C-42E5-937F-72CE62C6B7E4}" srcOrd="1" destOrd="0" parTransId="{F68CF639-FE8D-4544-9492-9C04C7675C8F}" sibTransId="{9A6B27AA-B07B-4DEF-A823-627829141116}"/>
    <dgm:cxn modelId="{AE9BD80E-C525-4278-A0F5-B7E176013838}" type="presOf" srcId="{CCE67623-D114-4866-84BE-9A71A6ADC12D}" destId="{53D694B5-B926-4A50-B2C2-66F8EA7C866D}" srcOrd="0" destOrd="0" presId="urn:microsoft.com/office/officeart/2005/8/layout/hierarchy1"/>
    <dgm:cxn modelId="{61C6A348-6330-4007-AA9B-411990D51823}" type="presOf" srcId="{4984665B-3CE2-40E0-82CE-0112ECA65C63}" destId="{5727F748-FFAC-4BFC-A0E3-D31921AEBF2E}" srcOrd="0" destOrd="0" presId="urn:microsoft.com/office/officeart/2005/8/layout/hierarchy1"/>
    <dgm:cxn modelId="{11934155-6EE8-4801-AC02-92A8DB8DC16C}" type="presOf" srcId="{927A4628-B1F5-4BD5-B8F2-EC65637A8305}" destId="{41A210F0-DF33-46E8-A712-28C5AC7F20EA}" srcOrd="0" destOrd="0" presId="urn:microsoft.com/office/officeart/2005/8/layout/hierarchy1"/>
    <dgm:cxn modelId="{671D2469-B8B5-4233-BB32-43E5CD1D38A9}" srcId="{9A286C8F-3CF9-4AAD-B99B-4E4DC772BA18}" destId="{97F3303A-5CFD-49A4-AFD9-43908563A16C}" srcOrd="0" destOrd="0" parTransId="{CEE0C7C6-DFB7-438E-AC01-0318C4E7A26B}" sibTransId="{223AAEC6-90DC-44AF-AA20-1D744B05DCA8}"/>
    <dgm:cxn modelId="{11134C5D-6015-4F10-BDCB-578CDBF0C3CD}" type="presOf" srcId="{053A71E2-EF6B-440F-8B60-AD5B94DA8792}" destId="{88947F63-8631-473E-95B0-A374712657C7}" srcOrd="0" destOrd="0" presId="urn:microsoft.com/office/officeart/2005/8/layout/hierarchy1"/>
    <dgm:cxn modelId="{0DCC1CAC-F27A-44FB-9A52-22F357642EA7}" type="presOf" srcId="{A40F6CA2-893E-4F37-BDDD-7207AAD0257D}" destId="{3301F59F-275B-416A-883F-B1DF48665FAB}" srcOrd="0" destOrd="0" presId="urn:microsoft.com/office/officeart/2005/8/layout/hierarchy1"/>
    <dgm:cxn modelId="{9B3C5924-F5BF-4C25-90A4-4AB2828C2AB6}" srcId="{97F3303A-5CFD-49A4-AFD9-43908563A16C}" destId="{CCE67623-D114-4866-84BE-9A71A6ADC12D}" srcOrd="0" destOrd="0" parTransId="{4E1C74BE-5FF4-4893-9114-BC08ACA2DA7A}" sibTransId="{6CF6470A-C660-4987-8585-172E9138C40C}"/>
    <dgm:cxn modelId="{865121A8-A706-40F0-8BBA-3050DA59E56F}" type="presOf" srcId="{2D392FEE-1078-41A1-904D-5D17586AE4BA}" destId="{635FAEE0-2EB8-4D2F-AC73-B27434C68E20}" srcOrd="0" destOrd="0" presId="urn:microsoft.com/office/officeart/2005/8/layout/hierarchy1"/>
    <dgm:cxn modelId="{77210934-44DF-4971-90AD-D29FFAE6420E}" srcId="{320CDC9F-B746-42E5-B28E-B6F92EC111C4}" destId="{41F28E85-1416-4FA3-83B4-5B2E69A1F1D5}" srcOrd="0" destOrd="0" parTransId="{053A71E2-EF6B-440F-8B60-AD5B94DA8792}" sibTransId="{FC6157B1-2F55-4948-B677-0AAB16368D19}"/>
    <dgm:cxn modelId="{8A673CE7-7DD7-4D97-9B55-DCABF5942728}" srcId="{41F28E85-1416-4FA3-83B4-5B2E69A1F1D5}" destId="{57853928-07BE-4A14-8EBF-5A0D158C129F}" srcOrd="0" destOrd="0" parTransId="{4BC34160-2C14-42A4-90B1-3FF8EF14E205}" sibTransId="{802DF62C-D7A9-4079-8133-F17376111323}"/>
    <dgm:cxn modelId="{8A036827-B8B4-4961-8354-A6625E354A24}" type="presOf" srcId="{4BC34160-2C14-42A4-90B1-3FF8EF14E205}" destId="{1A394124-ABF3-457C-9738-6CB36D608BFB}" srcOrd="0" destOrd="0" presId="urn:microsoft.com/office/officeart/2005/8/layout/hierarchy1"/>
    <dgm:cxn modelId="{A9C2C6C6-CF68-4626-9A25-2078F1AD5C6B}" type="presOf" srcId="{DC690ECA-B628-4302-91C3-95A2C5377E6D}" destId="{D36E871C-F936-47B3-8F3B-17F67147A168}" srcOrd="0" destOrd="0" presId="urn:microsoft.com/office/officeart/2005/8/layout/hierarchy1"/>
    <dgm:cxn modelId="{8FB16778-7237-42B1-A658-40A6D2BAA4D7}" srcId="{320CDC9F-B746-42E5-B28E-B6F92EC111C4}" destId="{9A286C8F-3CF9-4AAD-B99B-4E4DC772BA18}" srcOrd="1" destOrd="0" parTransId="{A40F6CA2-893E-4F37-BDDD-7207AAD0257D}" sibTransId="{AED231C7-E8BF-4986-B66E-9C4CFE658778}"/>
    <dgm:cxn modelId="{5DA548A1-7707-4384-9DB1-D30CE88BB988}" srcId="{7CF91878-8E0C-42E5-937F-72CE62C6B7E4}" destId="{48E2085D-F05A-4914-B8F8-27A16597419D}" srcOrd="0" destOrd="0" parTransId="{A67B15D7-6DA8-43F1-9D58-520723B82B6F}" sibTransId="{576E112A-C200-4176-B33B-0D94838E11AB}"/>
    <dgm:cxn modelId="{C59EEF41-3A53-4C35-AE19-D61C5DF398E6}" type="presOf" srcId="{4E1C74BE-5FF4-4893-9114-BC08ACA2DA7A}" destId="{36AEC266-9932-4DCA-A147-D1C08BA5ED0F}" srcOrd="0" destOrd="0" presId="urn:microsoft.com/office/officeart/2005/8/layout/hierarchy1"/>
    <dgm:cxn modelId="{3BA9B4C0-D11B-42B5-9205-A51346269ED4}" type="presOf" srcId="{CEE0C7C6-DFB7-438E-AC01-0318C4E7A26B}" destId="{86F6D362-CD43-4F1A-A6D4-93D19AF6846C}" srcOrd="0" destOrd="0" presId="urn:microsoft.com/office/officeart/2005/8/layout/hierarchy1"/>
    <dgm:cxn modelId="{12472DDF-E782-4BAA-BB00-2AD024370493}" srcId="{57853928-07BE-4A14-8EBF-5A0D158C129F}" destId="{995EE78C-3086-466C-9047-7BAD84674480}" srcOrd="0" destOrd="0" parTransId="{4984665B-3CE2-40E0-82CE-0112ECA65C63}" sibTransId="{6C7B6CCB-BEE8-410F-A0BD-7959286CD4BC}"/>
    <dgm:cxn modelId="{AA4A46FD-CEC8-4624-B14F-0773B734C5B3}" type="presOf" srcId="{57853928-07BE-4A14-8EBF-5A0D158C129F}" destId="{BFB33631-DBB1-4FA7-8FAE-A654721E1B0E}" srcOrd="0" destOrd="0" presId="urn:microsoft.com/office/officeart/2005/8/layout/hierarchy1"/>
    <dgm:cxn modelId="{B6811666-3B23-4392-8BCE-A519111BBFB1}" type="presOf" srcId="{AA4DA689-2F8C-42F7-9CBF-E7842DE3859A}" destId="{FE3BE47E-F3ED-4159-9C49-B4C935FAD2FF}" srcOrd="0" destOrd="0" presId="urn:microsoft.com/office/officeart/2005/8/layout/hierarchy1"/>
    <dgm:cxn modelId="{AD164A49-67DB-48DB-8CD2-A5CD0169E5BA}" type="presOf" srcId="{9A286C8F-3CF9-4AAD-B99B-4E4DC772BA18}" destId="{B2524F4C-B501-430D-B8CC-411DEC6351C4}" srcOrd="0" destOrd="0" presId="urn:microsoft.com/office/officeart/2005/8/layout/hierarchy1"/>
    <dgm:cxn modelId="{18D93BEB-D336-4752-8471-D0AA91D80A62}" type="presOf" srcId="{0E0DB549-73C4-4F65-8DF6-82FCD6AE1D59}" destId="{63C857A1-ADFD-47AB-87E5-5DF4FACD77D0}" srcOrd="0" destOrd="0" presId="urn:microsoft.com/office/officeart/2005/8/layout/hierarchy1"/>
    <dgm:cxn modelId="{E690D179-67B0-4729-903D-F629DAB96431}" type="presOf" srcId="{97F3303A-5CFD-49A4-AFD9-43908563A16C}" destId="{F4BFBE94-2AE8-4633-9614-60E6BD2F710C}" srcOrd="0" destOrd="0" presId="urn:microsoft.com/office/officeart/2005/8/layout/hierarchy1"/>
    <dgm:cxn modelId="{861988FB-E888-4AD9-BB9C-85062B073EBF}" srcId="{41F28E85-1416-4FA3-83B4-5B2E69A1F1D5}" destId="{AA4DA689-2F8C-42F7-9CBF-E7842DE3859A}" srcOrd="1" destOrd="0" parTransId="{927A4628-B1F5-4BD5-B8F2-EC65637A8305}" sibTransId="{FF551D3C-7947-4EFF-8440-7B70451CB3A7}"/>
    <dgm:cxn modelId="{5315B9B3-1BD4-4BE7-8BB4-90F397EFCC85}" type="presParOf" srcId="{63C857A1-ADFD-47AB-87E5-5DF4FACD77D0}" destId="{F2125ADF-61E4-4CB9-A80F-936EB1F1ABC9}" srcOrd="0" destOrd="0" presId="urn:microsoft.com/office/officeart/2005/8/layout/hierarchy1"/>
    <dgm:cxn modelId="{705A04DE-B71A-4473-8734-47C1BD71F790}" type="presParOf" srcId="{F2125ADF-61E4-4CB9-A80F-936EB1F1ABC9}" destId="{C4E363B1-F1A4-40A9-9E8B-6574E4720F99}" srcOrd="0" destOrd="0" presId="urn:microsoft.com/office/officeart/2005/8/layout/hierarchy1"/>
    <dgm:cxn modelId="{43E98DC6-3E5C-4F71-A587-30E91FE4BF12}" type="presParOf" srcId="{C4E363B1-F1A4-40A9-9E8B-6574E4720F99}" destId="{ADF92119-10EE-493C-B3F5-3F5609698646}" srcOrd="0" destOrd="0" presId="urn:microsoft.com/office/officeart/2005/8/layout/hierarchy1"/>
    <dgm:cxn modelId="{352B2E8C-2BE6-4E52-9AE1-51A0C3C1E210}" type="presParOf" srcId="{C4E363B1-F1A4-40A9-9E8B-6574E4720F99}" destId="{AFC283C1-3FA9-41D9-AB8A-77C80F4791C9}" srcOrd="1" destOrd="0" presId="urn:microsoft.com/office/officeart/2005/8/layout/hierarchy1"/>
    <dgm:cxn modelId="{AD4241D4-7EAE-4A0D-A90E-A230E12CF5A4}" type="presParOf" srcId="{F2125ADF-61E4-4CB9-A80F-936EB1F1ABC9}" destId="{83810EA7-3525-4240-A582-4DC772A3F380}" srcOrd="1" destOrd="0" presId="urn:microsoft.com/office/officeart/2005/8/layout/hierarchy1"/>
    <dgm:cxn modelId="{83F67C0F-CF89-4E2E-9F72-B4AC7108CC19}" type="presParOf" srcId="{83810EA7-3525-4240-A582-4DC772A3F380}" destId="{88947F63-8631-473E-95B0-A374712657C7}" srcOrd="0" destOrd="0" presId="urn:microsoft.com/office/officeart/2005/8/layout/hierarchy1"/>
    <dgm:cxn modelId="{565A2336-2FD4-4A3A-8025-EECCCF76ED5D}" type="presParOf" srcId="{83810EA7-3525-4240-A582-4DC772A3F380}" destId="{BA1F666B-846C-4D67-B343-1662F65FD81F}" srcOrd="1" destOrd="0" presId="urn:microsoft.com/office/officeart/2005/8/layout/hierarchy1"/>
    <dgm:cxn modelId="{D262B5AF-5334-42D9-95E7-AD45C3259941}" type="presParOf" srcId="{BA1F666B-846C-4D67-B343-1662F65FD81F}" destId="{48DC1C06-6971-4CD0-8F62-BB0A518105B2}" srcOrd="0" destOrd="0" presId="urn:microsoft.com/office/officeart/2005/8/layout/hierarchy1"/>
    <dgm:cxn modelId="{84433C2C-ED2B-49D5-B2C2-9A0C404CD3B6}" type="presParOf" srcId="{48DC1C06-6971-4CD0-8F62-BB0A518105B2}" destId="{3AD8C5AE-624D-48AD-9BB9-57962458AAA0}" srcOrd="0" destOrd="0" presId="urn:microsoft.com/office/officeart/2005/8/layout/hierarchy1"/>
    <dgm:cxn modelId="{88915FD0-6A9B-4A7F-A595-74C49D8F33EF}" type="presParOf" srcId="{48DC1C06-6971-4CD0-8F62-BB0A518105B2}" destId="{1E8FEAA5-339D-400D-B320-9A816BD2B051}" srcOrd="1" destOrd="0" presId="urn:microsoft.com/office/officeart/2005/8/layout/hierarchy1"/>
    <dgm:cxn modelId="{F565F92F-3470-4DCC-A174-949F0F692182}" type="presParOf" srcId="{BA1F666B-846C-4D67-B343-1662F65FD81F}" destId="{B97BAB99-A056-4B76-909C-5473ADC51781}" srcOrd="1" destOrd="0" presId="urn:microsoft.com/office/officeart/2005/8/layout/hierarchy1"/>
    <dgm:cxn modelId="{F7BFBB20-19AE-4294-85B0-C2D1DFB52A31}" type="presParOf" srcId="{B97BAB99-A056-4B76-909C-5473ADC51781}" destId="{1A394124-ABF3-457C-9738-6CB36D608BFB}" srcOrd="0" destOrd="0" presId="urn:microsoft.com/office/officeart/2005/8/layout/hierarchy1"/>
    <dgm:cxn modelId="{F9362FB4-2C5C-4AD7-9F87-72393A0714B7}" type="presParOf" srcId="{B97BAB99-A056-4B76-909C-5473ADC51781}" destId="{96C5F227-7FC4-4F2A-BD9A-474CC67CB78C}" srcOrd="1" destOrd="0" presId="urn:microsoft.com/office/officeart/2005/8/layout/hierarchy1"/>
    <dgm:cxn modelId="{D9988549-927A-4357-8338-F39718CF6335}" type="presParOf" srcId="{96C5F227-7FC4-4F2A-BD9A-474CC67CB78C}" destId="{9F454D8C-CE15-4570-9A20-EEE9D08D3C32}" srcOrd="0" destOrd="0" presId="urn:microsoft.com/office/officeart/2005/8/layout/hierarchy1"/>
    <dgm:cxn modelId="{36E917E7-B5D0-4A14-A166-2819C6CD054D}" type="presParOf" srcId="{9F454D8C-CE15-4570-9A20-EEE9D08D3C32}" destId="{57F20B9B-BBCD-41A2-AE4F-54C20565B836}" srcOrd="0" destOrd="0" presId="urn:microsoft.com/office/officeart/2005/8/layout/hierarchy1"/>
    <dgm:cxn modelId="{EF4CD114-892D-4FC2-B6C9-1047478C6D38}" type="presParOf" srcId="{9F454D8C-CE15-4570-9A20-EEE9D08D3C32}" destId="{BFB33631-DBB1-4FA7-8FAE-A654721E1B0E}" srcOrd="1" destOrd="0" presId="urn:microsoft.com/office/officeart/2005/8/layout/hierarchy1"/>
    <dgm:cxn modelId="{2B6AA03B-2B9B-4DD1-ABA2-5486E86AB545}" type="presParOf" srcId="{96C5F227-7FC4-4F2A-BD9A-474CC67CB78C}" destId="{7F76D9EA-3D1B-4A77-A01E-494C7931AF5E}" srcOrd="1" destOrd="0" presId="urn:microsoft.com/office/officeart/2005/8/layout/hierarchy1"/>
    <dgm:cxn modelId="{A2906A61-EA88-4567-B1CE-43AA7D110B1F}" type="presParOf" srcId="{7F76D9EA-3D1B-4A77-A01E-494C7931AF5E}" destId="{5727F748-FFAC-4BFC-A0E3-D31921AEBF2E}" srcOrd="0" destOrd="0" presId="urn:microsoft.com/office/officeart/2005/8/layout/hierarchy1"/>
    <dgm:cxn modelId="{E7D2B92A-A7FC-471A-826C-ADE8DA449E3C}" type="presParOf" srcId="{7F76D9EA-3D1B-4A77-A01E-494C7931AF5E}" destId="{BF6FB42A-0849-45F4-B54D-4C89BE82399A}" srcOrd="1" destOrd="0" presId="urn:microsoft.com/office/officeart/2005/8/layout/hierarchy1"/>
    <dgm:cxn modelId="{C64D3CA3-276A-4AFB-A0A0-793ECF286FF5}" type="presParOf" srcId="{BF6FB42A-0849-45F4-B54D-4C89BE82399A}" destId="{35D9054B-904B-4898-8EF4-57BC85AB7DB8}" srcOrd="0" destOrd="0" presId="urn:microsoft.com/office/officeart/2005/8/layout/hierarchy1"/>
    <dgm:cxn modelId="{DB813ED2-1537-497B-9283-D561805D4126}" type="presParOf" srcId="{35D9054B-904B-4898-8EF4-57BC85AB7DB8}" destId="{F0D2FACA-032B-4608-B88E-C38215340DA5}" srcOrd="0" destOrd="0" presId="urn:microsoft.com/office/officeart/2005/8/layout/hierarchy1"/>
    <dgm:cxn modelId="{E0AD0881-45A3-4D75-8D8F-5D3110F2317A}" type="presParOf" srcId="{35D9054B-904B-4898-8EF4-57BC85AB7DB8}" destId="{038B417A-ADEC-4D98-8503-F15792D1A40E}" srcOrd="1" destOrd="0" presId="urn:microsoft.com/office/officeart/2005/8/layout/hierarchy1"/>
    <dgm:cxn modelId="{D79B91D6-5283-4194-9A4D-1818F499B87A}" type="presParOf" srcId="{BF6FB42A-0849-45F4-B54D-4C89BE82399A}" destId="{F42BDB08-ECAE-4B05-BFF8-5D090C926EEE}" srcOrd="1" destOrd="0" presId="urn:microsoft.com/office/officeart/2005/8/layout/hierarchy1"/>
    <dgm:cxn modelId="{4FBF44DF-2C6B-40CA-9B42-43B7F6B7BEF6}" type="presParOf" srcId="{B97BAB99-A056-4B76-909C-5473ADC51781}" destId="{41A210F0-DF33-46E8-A712-28C5AC7F20EA}" srcOrd="2" destOrd="0" presId="urn:microsoft.com/office/officeart/2005/8/layout/hierarchy1"/>
    <dgm:cxn modelId="{88BA9AAC-8551-461F-B62A-87E4F5ADB8B6}" type="presParOf" srcId="{B97BAB99-A056-4B76-909C-5473ADC51781}" destId="{7701C3F8-F7B8-48A5-AA50-2100176DB8C5}" srcOrd="3" destOrd="0" presId="urn:microsoft.com/office/officeart/2005/8/layout/hierarchy1"/>
    <dgm:cxn modelId="{1C2DA981-DA8E-47AB-A321-FFD87C3DB003}" type="presParOf" srcId="{7701C3F8-F7B8-48A5-AA50-2100176DB8C5}" destId="{04347E1C-A589-4B09-A7A6-0D20882825A7}" srcOrd="0" destOrd="0" presId="urn:microsoft.com/office/officeart/2005/8/layout/hierarchy1"/>
    <dgm:cxn modelId="{C8141BE5-7C49-4482-89C1-1D5C4E712477}" type="presParOf" srcId="{04347E1C-A589-4B09-A7A6-0D20882825A7}" destId="{FB8AB05C-F605-488B-8D68-848EE3D066FE}" srcOrd="0" destOrd="0" presId="urn:microsoft.com/office/officeart/2005/8/layout/hierarchy1"/>
    <dgm:cxn modelId="{6958F7EB-A4A7-4337-B83C-87B5B3394C93}" type="presParOf" srcId="{04347E1C-A589-4B09-A7A6-0D20882825A7}" destId="{FE3BE47E-F3ED-4159-9C49-B4C935FAD2FF}" srcOrd="1" destOrd="0" presId="urn:microsoft.com/office/officeart/2005/8/layout/hierarchy1"/>
    <dgm:cxn modelId="{AE8275D9-F5FF-4304-BC56-E948D4AFC24C}" type="presParOf" srcId="{7701C3F8-F7B8-48A5-AA50-2100176DB8C5}" destId="{9B042EDE-C36C-4D9E-9D61-1AB4E4D6323B}" srcOrd="1" destOrd="0" presId="urn:microsoft.com/office/officeart/2005/8/layout/hierarchy1"/>
    <dgm:cxn modelId="{0E669E73-6617-4C48-93C3-82AB8EBE84E1}" type="presParOf" srcId="{9B042EDE-C36C-4D9E-9D61-1AB4E4D6323B}" destId="{D36E871C-F936-47B3-8F3B-17F67147A168}" srcOrd="0" destOrd="0" presId="urn:microsoft.com/office/officeart/2005/8/layout/hierarchy1"/>
    <dgm:cxn modelId="{E11C50E3-054F-40B9-B1EA-D87C41AC3621}" type="presParOf" srcId="{9B042EDE-C36C-4D9E-9D61-1AB4E4D6323B}" destId="{EE114CA4-5622-4787-8980-3E0CA2FC8552}" srcOrd="1" destOrd="0" presId="urn:microsoft.com/office/officeart/2005/8/layout/hierarchy1"/>
    <dgm:cxn modelId="{61BA75A6-7DA0-4BBD-B9F1-F9E41E0B18B2}" type="presParOf" srcId="{EE114CA4-5622-4787-8980-3E0CA2FC8552}" destId="{0D12118D-DE7F-4E84-BC99-ADFAF098609F}" srcOrd="0" destOrd="0" presId="urn:microsoft.com/office/officeart/2005/8/layout/hierarchy1"/>
    <dgm:cxn modelId="{4F4975EE-ACB0-465F-A8B5-D6FDD7F2953D}" type="presParOf" srcId="{0D12118D-DE7F-4E84-BC99-ADFAF098609F}" destId="{8B675163-A5CC-4823-829A-93EDE8E436D2}" srcOrd="0" destOrd="0" presId="urn:microsoft.com/office/officeart/2005/8/layout/hierarchy1"/>
    <dgm:cxn modelId="{9AD63024-56C5-4B51-9451-AEF9FFDFFAA4}" type="presParOf" srcId="{0D12118D-DE7F-4E84-BC99-ADFAF098609F}" destId="{635FAEE0-2EB8-4D2F-AC73-B27434C68E20}" srcOrd="1" destOrd="0" presId="urn:microsoft.com/office/officeart/2005/8/layout/hierarchy1"/>
    <dgm:cxn modelId="{65B560B8-3D98-42C9-891C-5123EAF1AA4C}" type="presParOf" srcId="{EE114CA4-5622-4787-8980-3E0CA2FC8552}" destId="{FE016D91-EB31-490B-80E5-30A669C7A11B}" srcOrd="1" destOrd="0" presId="urn:microsoft.com/office/officeart/2005/8/layout/hierarchy1"/>
    <dgm:cxn modelId="{4D2FFC9C-DA08-4B08-933A-3E989C0A8AEB}" type="presParOf" srcId="{83810EA7-3525-4240-A582-4DC772A3F380}" destId="{3301F59F-275B-416A-883F-B1DF48665FAB}" srcOrd="2" destOrd="0" presId="urn:microsoft.com/office/officeart/2005/8/layout/hierarchy1"/>
    <dgm:cxn modelId="{24FA30D0-6641-4773-AF35-A6DFA37C72F3}" type="presParOf" srcId="{83810EA7-3525-4240-A582-4DC772A3F380}" destId="{4B7EA145-D503-4DAD-8C96-DE84794917EF}" srcOrd="3" destOrd="0" presId="urn:microsoft.com/office/officeart/2005/8/layout/hierarchy1"/>
    <dgm:cxn modelId="{2AB0AC7A-E724-44F0-BE10-B64088138870}" type="presParOf" srcId="{4B7EA145-D503-4DAD-8C96-DE84794917EF}" destId="{51509040-F8AE-4488-9051-F71203219E33}" srcOrd="0" destOrd="0" presId="urn:microsoft.com/office/officeart/2005/8/layout/hierarchy1"/>
    <dgm:cxn modelId="{60E2C6CD-7BD1-4864-87D2-45E0FE9834A0}" type="presParOf" srcId="{51509040-F8AE-4488-9051-F71203219E33}" destId="{6920A7D7-9D54-44DD-BA4B-DE7923941854}" srcOrd="0" destOrd="0" presId="urn:microsoft.com/office/officeart/2005/8/layout/hierarchy1"/>
    <dgm:cxn modelId="{0CB06C3F-C034-4762-9530-10CC7E51FD7A}" type="presParOf" srcId="{51509040-F8AE-4488-9051-F71203219E33}" destId="{B2524F4C-B501-430D-B8CC-411DEC6351C4}" srcOrd="1" destOrd="0" presId="urn:microsoft.com/office/officeart/2005/8/layout/hierarchy1"/>
    <dgm:cxn modelId="{67B3A6FA-A0C2-4752-9A26-1159C11658B1}" type="presParOf" srcId="{4B7EA145-D503-4DAD-8C96-DE84794917EF}" destId="{873A9C6A-C61D-4867-AFE3-EA8472532EA0}" srcOrd="1" destOrd="0" presId="urn:microsoft.com/office/officeart/2005/8/layout/hierarchy1"/>
    <dgm:cxn modelId="{2A0BC6AD-0EDC-4793-AB7E-CDF19B2C15B9}" type="presParOf" srcId="{873A9C6A-C61D-4867-AFE3-EA8472532EA0}" destId="{86F6D362-CD43-4F1A-A6D4-93D19AF6846C}" srcOrd="0" destOrd="0" presId="urn:microsoft.com/office/officeart/2005/8/layout/hierarchy1"/>
    <dgm:cxn modelId="{11E26C54-0FC4-4C67-95BF-18D1CB7C5FF0}" type="presParOf" srcId="{873A9C6A-C61D-4867-AFE3-EA8472532EA0}" destId="{A192C80D-3CCA-4EF5-B887-35ABCF6ECFFC}" srcOrd="1" destOrd="0" presId="urn:microsoft.com/office/officeart/2005/8/layout/hierarchy1"/>
    <dgm:cxn modelId="{015A1FA2-08C2-4ABF-8871-9AA92C0034B6}" type="presParOf" srcId="{A192C80D-3CCA-4EF5-B887-35ABCF6ECFFC}" destId="{531AAA37-9B71-4125-BBF7-86CFFA50A2C3}" srcOrd="0" destOrd="0" presId="urn:microsoft.com/office/officeart/2005/8/layout/hierarchy1"/>
    <dgm:cxn modelId="{B7475C8A-9B62-4B2D-935F-98668CDA7C2E}" type="presParOf" srcId="{531AAA37-9B71-4125-BBF7-86CFFA50A2C3}" destId="{4FDB5315-3375-45AD-AC5E-31372CF5549B}" srcOrd="0" destOrd="0" presId="urn:microsoft.com/office/officeart/2005/8/layout/hierarchy1"/>
    <dgm:cxn modelId="{27A4824D-8CE8-4540-82B1-5B2B8CC40B37}" type="presParOf" srcId="{531AAA37-9B71-4125-BBF7-86CFFA50A2C3}" destId="{F4BFBE94-2AE8-4633-9614-60E6BD2F710C}" srcOrd="1" destOrd="0" presId="urn:microsoft.com/office/officeart/2005/8/layout/hierarchy1"/>
    <dgm:cxn modelId="{37842541-9660-4D96-B397-FC578EEB4482}" type="presParOf" srcId="{A192C80D-3CCA-4EF5-B887-35ABCF6ECFFC}" destId="{82329649-0347-4539-AC1B-592C1AADFA7F}" srcOrd="1" destOrd="0" presId="urn:microsoft.com/office/officeart/2005/8/layout/hierarchy1"/>
    <dgm:cxn modelId="{564E3024-7DEB-473B-9776-627FB6B2BB04}" type="presParOf" srcId="{82329649-0347-4539-AC1B-592C1AADFA7F}" destId="{36AEC266-9932-4DCA-A147-D1C08BA5ED0F}" srcOrd="0" destOrd="0" presId="urn:microsoft.com/office/officeart/2005/8/layout/hierarchy1"/>
    <dgm:cxn modelId="{B0F49644-D15F-4ADA-84E3-2244FECC8801}" type="presParOf" srcId="{82329649-0347-4539-AC1B-592C1AADFA7F}" destId="{65C513A5-100D-4D59-B9C7-031CDE021665}" srcOrd="1" destOrd="0" presId="urn:microsoft.com/office/officeart/2005/8/layout/hierarchy1"/>
    <dgm:cxn modelId="{FD617AE4-4933-4F71-A97A-1862E19BB04E}" type="presParOf" srcId="{65C513A5-100D-4D59-B9C7-031CDE021665}" destId="{23CA7ABC-9C06-4F9F-AE06-E87A5B717C87}" srcOrd="0" destOrd="0" presId="urn:microsoft.com/office/officeart/2005/8/layout/hierarchy1"/>
    <dgm:cxn modelId="{0CB8B6D9-9781-44CE-8544-206CD70E0C12}" type="presParOf" srcId="{23CA7ABC-9C06-4F9F-AE06-E87A5B717C87}" destId="{AC1F0F60-1854-4A06-B2CE-269B13337FE9}" srcOrd="0" destOrd="0" presId="urn:microsoft.com/office/officeart/2005/8/layout/hierarchy1"/>
    <dgm:cxn modelId="{5504107F-CBE8-41F8-A454-27A3CC359B2E}" type="presParOf" srcId="{23CA7ABC-9C06-4F9F-AE06-E87A5B717C87}" destId="{53D694B5-B926-4A50-B2C2-66F8EA7C866D}" srcOrd="1" destOrd="0" presId="urn:microsoft.com/office/officeart/2005/8/layout/hierarchy1"/>
    <dgm:cxn modelId="{FA77D2CE-0AC1-44F4-BF65-43D304B34119}" type="presParOf" srcId="{65C513A5-100D-4D59-B9C7-031CDE021665}" destId="{F38639FC-2874-4176-9568-66B9FB1F9B4E}" srcOrd="1" destOrd="0" presId="urn:microsoft.com/office/officeart/2005/8/layout/hierarchy1"/>
    <dgm:cxn modelId="{3C05B519-35B1-49E2-8332-DA9A21DCC6F1}" type="presParOf" srcId="{873A9C6A-C61D-4867-AFE3-EA8472532EA0}" destId="{97872D18-CC88-4E4F-BA4C-FBE5A9F797E4}" srcOrd="2" destOrd="0" presId="urn:microsoft.com/office/officeart/2005/8/layout/hierarchy1"/>
    <dgm:cxn modelId="{D6DE1FE9-2576-46C7-8628-A209E71A0857}" type="presParOf" srcId="{873A9C6A-C61D-4867-AFE3-EA8472532EA0}" destId="{17338979-747F-41DA-8D9F-12B3E2D642B7}" srcOrd="3" destOrd="0" presId="urn:microsoft.com/office/officeart/2005/8/layout/hierarchy1"/>
    <dgm:cxn modelId="{E949383F-6DD1-47E8-9365-7F68E3D069AC}" type="presParOf" srcId="{17338979-747F-41DA-8D9F-12B3E2D642B7}" destId="{99E2B6F2-6F9F-4FAB-A279-EE6110403DF4}" srcOrd="0" destOrd="0" presId="urn:microsoft.com/office/officeart/2005/8/layout/hierarchy1"/>
    <dgm:cxn modelId="{B9E76E2C-C499-4E46-A32A-1AA191C71A1E}" type="presParOf" srcId="{99E2B6F2-6F9F-4FAB-A279-EE6110403DF4}" destId="{8F4A8ABE-048F-40AC-9B64-657AC7B7AE9C}" srcOrd="0" destOrd="0" presId="urn:microsoft.com/office/officeart/2005/8/layout/hierarchy1"/>
    <dgm:cxn modelId="{C82B09E9-5E28-46B0-B7A7-A9933C0ECC9C}" type="presParOf" srcId="{99E2B6F2-6F9F-4FAB-A279-EE6110403DF4}" destId="{785B617B-AD37-49DD-9D7A-70856A1A71E3}" srcOrd="1" destOrd="0" presId="urn:microsoft.com/office/officeart/2005/8/layout/hierarchy1"/>
    <dgm:cxn modelId="{3CD8F068-694E-4D60-B7B0-EDCDE588F400}" type="presParOf" srcId="{17338979-747F-41DA-8D9F-12B3E2D642B7}" destId="{61FE4089-E9F6-44EE-842A-D33F76D04ECD}" srcOrd="1" destOrd="0" presId="urn:microsoft.com/office/officeart/2005/8/layout/hierarchy1"/>
    <dgm:cxn modelId="{2A121CDB-14D8-42FE-A781-A0E837B6B312}" type="presParOf" srcId="{61FE4089-E9F6-44EE-842A-D33F76D04ECD}" destId="{CF0B504F-F9DF-470D-9498-1259B2734ECD}" srcOrd="0" destOrd="0" presId="urn:microsoft.com/office/officeart/2005/8/layout/hierarchy1"/>
    <dgm:cxn modelId="{AC2DB1A6-6398-4B71-9BB7-9557488549D2}" type="presParOf" srcId="{61FE4089-E9F6-44EE-842A-D33F76D04ECD}" destId="{554793C5-CCCC-477B-BB96-4ECDE34C7CCB}" srcOrd="1" destOrd="0" presId="urn:microsoft.com/office/officeart/2005/8/layout/hierarchy1"/>
    <dgm:cxn modelId="{5AC4759C-3547-42C7-A6F7-8F1ABB3026E9}" type="presParOf" srcId="{554793C5-CCCC-477B-BB96-4ECDE34C7CCB}" destId="{D15B07C2-A7BC-4F91-9259-B325841F2A2E}" srcOrd="0" destOrd="0" presId="urn:microsoft.com/office/officeart/2005/8/layout/hierarchy1"/>
    <dgm:cxn modelId="{25EB43DD-DE55-4F95-B0F1-10689BECD8BC}" type="presParOf" srcId="{D15B07C2-A7BC-4F91-9259-B325841F2A2E}" destId="{8F1FEF44-8C89-4875-8A59-C98297342F5A}" srcOrd="0" destOrd="0" presId="urn:microsoft.com/office/officeart/2005/8/layout/hierarchy1"/>
    <dgm:cxn modelId="{C673D56B-57B5-40B1-98DB-F46D22245D44}" type="presParOf" srcId="{D15B07C2-A7BC-4F91-9259-B325841F2A2E}" destId="{44A50E46-91CD-4636-83A5-CA65D49F2779}" srcOrd="1" destOrd="0" presId="urn:microsoft.com/office/officeart/2005/8/layout/hierarchy1"/>
    <dgm:cxn modelId="{2262822A-0856-4C3F-9B76-A1FC0BADE83E}" type="presParOf" srcId="{554793C5-CCCC-477B-BB96-4ECDE34C7CCB}" destId="{1374E055-B3E4-4DF7-A23A-0646B3F7013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80BE077-74C3-41D3-8DC8-6CCA58FC9EA5}"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US"/>
        </a:p>
      </dgm:t>
    </dgm:pt>
    <dgm:pt modelId="{CE1B6BE7-70BD-47D3-9A67-9C0FAE8083E0}">
      <dgm:prSet phldrT="[Text]"/>
      <dgm:spPr>
        <a:ln>
          <a:solidFill>
            <a:srgbClr val="7030A0"/>
          </a:solidFill>
        </a:ln>
      </dgm:spPr>
      <dgm:t>
        <a:bodyPr/>
        <a:lstStyle/>
        <a:p>
          <a:r>
            <a:rPr lang="en-US" dirty="0">
              <a:latin typeface="Bahnschrift SemiLight Condensed" panose="020B0502040204020203" pitchFamily="34" charset="0"/>
            </a:rPr>
            <a:t>Role of ID in </a:t>
          </a:r>
        </a:p>
      </dgm:t>
    </dgm:pt>
    <dgm:pt modelId="{2E851F86-F98C-41DF-B251-FF593A79401B}" type="parTrans" cxnId="{6DE5F1F0-DF0C-45AF-8F35-0076F94E46B5}">
      <dgm:prSet/>
      <dgm:spPr/>
      <dgm:t>
        <a:bodyPr/>
        <a:lstStyle/>
        <a:p>
          <a:endParaRPr lang="en-US"/>
        </a:p>
      </dgm:t>
    </dgm:pt>
    <dgm:pt modelId="{5002CAB8-2C6B-4F23-B1E5-F9763C1FF266}" type="sibTrans" cxnId="{6DE5F1F0-DF0C-45AF-8F35-0076F94E46B5}">
      <dgm:prSet/>
      <dgm:spPr/>
      <dgm:t>
        <a:bodyPr/>
        <a:lstStyle/>
        <a:p>
          <a:endParaRPr lang="en-US"/>
        </a:p>
      </dgm:t>
    </dgm:pt>
    <dgm:pt modelId="{D6353357-5AFF-4C56-A575-E39A90390C8F}">
      <dgm:prSet phldrT="[Text]"/>
      <dgm:spPr>
        <a:ln>
          <a:solidFill>
            <a:srgbClr val="7030A0"/>
          </a:solidFill>
        </a:ln>
      </dgm:spPr>
      <dgm:t>
        <a:bodyPr/>
        <a:lstStyle/>
        <a:p>
          <a:r>
            <a:rPr lang="en-US" dirty="0">
              <a:latin typeface="Bahnschrift SemiLight Condensed" panose="020B0502040204020203" pitchFamily="34" charset="0"/>
            </a:rPr>
            <a:t>CSR Committee</a:t>
          </a:r>
        </a:p>
      </dgm:t>
    </dgm:pt>
    <dgm:pt modelId="{00551EA2-8605-4424-A8E6-83104629A277}" type="parTrans" cxnId="{153CCFF6-7EA8-49FC-820D-D8824E964465}">
      <dgm:prSet/>
      <dgm:spPr/>
      <dgm:t>
        <a:bodyPr/>
        <a:lstStyle/>
        <a:p>
          <a:endParaRPr lang="en-US"/>
        </a:p>
      </dgm:t>
    </dgm:pt>
    <dgm:pt modelId="{C7015BA1-CDB7-45F3-95E0-10331131C6D2}" type="sibTrans" cxnId="{153CCFF6-7EA8-49FC-820D-D8824E964465}">
      <dgm:prSet/>
      <dgm:spPr/>
      <dgm:t>
        <a:bodyPr/>
        <a:lstStyle/>
        <a:p>
          <a:endParaRPr lang="en-US"/>
        </a:p>
      </dgm:t>
    </dgm:pt>
    <dgm:pt modelId="{404C1297-50C2-4C88-B050-E99FD4EAF0C7}">
      <dgm:prSet phldrT="[Text]"/>
      <dgm:spPr>
        <a:ln>
          <a:solidFill>
            <a:srgbClr val="7030A0"/>
          </a:solidFill>
        </a:ln>
      </dgm:spPr>
      <dgm:t>
        <a:bodyPr/>
        <a:lstStyle/>
        <a:p>
          <a:r>
            <a:rPr lang="en-US" dirty="0">
              <a:latin typeface="Bahnschrift SemiLight Condensed" panose="020B0502040204020203" pitchFamily="34" charset="0"/>
            </a:rPr>
            <a:t>Board Meeting</a:t>
          </a:r>
        </a:p>
      </dgm:t>
    </dgm:pt>
    <dgm:pt modelId="{F80B93F7-46E4-4382-8227-F5812493B68E}" type="parTrans" cxnId="{9BDCD067-72E1-4B75-82F1-EF07BA05068D}">
      <dgm:prSet/>
      <dgm:spPr/>
      <dgm:t>
        <a:bodyPr/>
        <a:lstStyle/>
        <a:p>
          <a:endParaRPr lang="en-US"/>
        </a:p>
      </dgm:t>
    </dgm:pt>
    <dgm:pt modelId="{824D7709-F6E0-4E6F-B3F1-CD9F02681CD9}" type="sibTrans" cxnId="{9BDCD067-72E1-4B75-82F1-EF07BA05068D}">
      <dgm:prSet/>
      <dgm:spPr/>
      <dgm:t>
        <a:bodyPr/>
        <a:lstStyle/>
        <a:p>
          <a:endParaRPr lang="en-US"/>
        </a:p>
      </dgm:t>
    </dgm:pt>
    <dgm:pt modelId="{47A597CE-7992-4B9E-90A4-AB32938CBBE5}">
      <dgm:prSet phldrT="[Text]"/>
      <dgm:spPr>
        <a:ln>
          <a:solidFill>
            <a:srgbClr val="7030A0"/>
          </a:solidFill>
        </a:ln>
      </dgm:spPr>
      <dgm:t>
        <a:bodyPr/>
        <a:lstStyle/>
        <a:p>
          <a:r>
            <a:rPr lang="en-US" dirty="0"/>
            <a:t> </a:t>
          </a:r>
          <a:r>
            <a:rPr lang="en-US" dirty="0">
              <a:latin typeface="Bahnschrift SemiLight Condensed" panose="020B0502040204020203" pitchFamily="34" charset="0"/>
            </a:rPr>
            <a:t>ID Meeting</a:t>
          </a:r>
        </a:p>
      </dgm:t>
    </dgm:pt>
    <dgm:pt modelId="{F15421D0-75CE-41A2-98DE-3A119541EDC6}" type="parTrans" cxnId="{09F10D5F-F1BF-439F-B878-31871F9D16AA}">
      <dgm:prSet/>
      <dgm:spPr/>
      <dgm:t>
        <a:bodyPr/>
        <a:lstStyle/>
        <a:p>
          <a:endParaRPr lang="en-US"/>
        </a:p>
      </dgm:t>
    </dgm:pt>
    <dgm:pt modelId="{932802A5-3E24-4092-BF4C-C944BFD5650D}" type="sibTrans" cxnId="{09F10D5F-F1BF-439F-B878-31871F9D16AA}">
      <dgm:prSet/>
      <dgm:spPr/>
      <dgm:t>
        <a:bodyPr/>
        <a:lstStyle/>
        <a:p>
          <a:endParaRPr lang="en-US"/>
        </a:p>
      </dgm:t>
    </dgm:pt>
    <dgm:pt modelId="{2747010C-066E-4A9A-9368-539E31E4EEC0}">
      <dgm:prSet/>
      <dgm:spPr>
        <a:ln>
          <a:solidFill>
            <a:srgbClr val="7030A0"/>
          </a:solidFill>
        </a:ln>
      </dgm:spPr>
      <dgm:t>
        <a:bodyPr/>
        <a:lstStyle/>
        <a:p>
          <a:r>
            <a:rPr lang="en-US" dirty="0">
              <a:latin typeface="Bahnschrift SemiLight Condensed" panose="020B0502040204020203" pitchFamily="34" charset="0"/>
            </a:rPr>
            <a:t>Audit Committee</a:t>
          </a:r>
        </a:p>
      </dgm:t>
    </dgm:pt>
    <dgm:pt modelId="{AD442F55-54CC-4E85-8882-DB1860AA1A84}" type="parTrans" cxnId="{BEBC2DB0-8A68-4011-AAA1-902E938E6923}">
      <dgm:prSet/>
      <dgm:spPr/>
      <dgm:t>
        <a:bodyPr/>
        <a:lstStyle/>
        <a:p>
          <a:endParaRPr lang="en-US"/>
        </a:p>
      </dgm:t>
    </dgm:pt>
    <dgm:pt modelId="{61928FF7-DC45-4CDA-899B-8712C7EC8CB5}" type="sibTrans" cxnId="{BEBC2DB0-8A68-4011-AAA1-902E938E6923}">
      <dgm:prSet/>
      <dgm:spPr/>
      <dgm:t>
        <a:bodyPr/>
        <a:lstStyle/>
        <a:p>
          <a:endParaRPr lang="en-US"/>
        </a:p>
      </dgm:t>
    </dgm:pt>
    <dgm:pt modelId="{07625AEA-B046-4C50-B746-57980113C5D6}">
      <dgm:prSet/>
      <dgm:spPr>
        <a:ln>
          <a:solidFill>
            <a:srgbClr val="7030A0"/>
          </a:solidFill>
        </a:ln>
      </dgm:spPr>
      <dgm:t>
        <a:bodyPr/>
        <a:lstStyle/>
        <a:p>
          <a:r>
            <a:rPr lang="en-US" dirty="0">
              <a:latin typeface="Bahnschrift SemiLight Condensed" panose="020B0502040204020203" pitchFamily="34" charset="0"/>
            </a:rPr>
            <a:t>Nomination &amp; Remuneration Committee</a:t>
          </a:r>
        </a:p>
      </dgm:t>
    </dgm:pt>
    <dgm:pt modelId="{C17D128C-9B70-4CF7-96FA-B1558D5B12B7}" type="parTrans" cxnId="{1C8C18C2-169C-447C-9B8F-5B404D7E55E1}">
      <dgm:prSet/>
      <dgm:spPr/>
      <dgm:t>
        <a:bodyPr/>
        <a:lstStyle/>
        <a:p>
          <a:endParaRPr lang="en-US"/>
        </a:p>
      </dgm:t>
    </dgm:pt>
    <dgm:pt modelId="{9366AEF3-A11D-45C7-B710-98AD00A37542}" type="sibTrans" cxnId="{1C8C18C2-169C-447C-9B8F-5B404D7E55E1}">
      <dgm:prSet/>
      <dgm:spPr/>
      <dgm:t>
        <a:bodyPr/>
        <a:lstStyle/>
        <a:p>
          <a:endParaRPr lang="en-US"/>
        </a:p>
      </dgm:t>
    </dgm:pt>
    <dgm:pt modelId="{7E000EDA-F25F-44E8-819D-1838DA77B056}">
      <dgm:prSet custT="1"/>
      <dgm:spPr>
        <a:solidFill>
          <a:prstClr val="white">
            <a:alpha val="90000"/>
            <a:hueOff val="0"/>
            <a:satOff val="0"/>
            <a:lumOff val="0"/>
            <a:alphaOff val="0"/>
          </a:prstClr>
        </a:solidFill>
        <a:ln w="6350" cap="flat" cmpd="sng" algn="ctr">
          <a:solidFill>
            <a:srgbClr val="7030A0"/>
          </a:solidFill>
          <a:prstDash val="solid"/>
          <a:miter lim="800000"/>
        </a:ln>
        <a:effectLst/>
      </dgm:spPr>
      <dgm:t>
        <a:bodyPr spcFirstLastPara="0" vert="horz" wrap="square" lIns="53340" tIns="53340" rIns="53340" bIns="53340" numCol="1" spcCol="1270" anchor="ctr" anchorCtr="0"/>
        <a:lstStyle/>
        <a:p>
          <a:pPr marL="0" lvl="0" indent="0" algn="ctr" defTabSz="622300">
            <a:lnSpc>
              <a:spcPct val="90000"/>
            </a:lnSpc>
            <a:spcBef>
              <a:spcPct val="0"/>
            </a:spcBef>
            <a:spcAft>
              <a:spcPct val="35000"/>
            </a:spcAft>
            <a:buNone/>
          </a:pPr>
          <a:r>
            <a:rPr lang="en-IN" sz="1400" kern="1200" dirty="0">
              <a:solidFill>
                <a:prstClr val="black">
                  <a:hueOff val="0"/>
                  <a:satOff val="0"/>
                  <a:lumOff val="0"/>
                  <a:alphaOff val="0"/>
                </a:prstClr>
              </a:solidFill>
              <a:latin typeface="Bahnschrift SemiLight Condensed" panose="020B0502040204020203" pitchFamily="34" charset="0"/>
              <a:ea typeface="+mn-ea"/>
              <a:cs typeface="+mn-cs"/>
            </a:rPr>
            <a:t>Risk Management Committee	</a:t>
          </a:r>
        </a:p>
      </dgm:t>
    </dgm:pt>
    <dgm:pt modelId="{988D97AF-027F-426B-9371-16420941591F}" type="parTrans" cxnId="{10DC2C8F-FAE4-4199-AED1-309CF24D62D5}">
      <dgm:prSet/>
      <dgm:spPr/>
      <dgm:t>
        <a:bodyPr/>
        <a:lstStyle/>
        <a:p>
          <a:endParaRPr lang="en-IN"/>
        </a:p>
      </dgm:t>
    </dgm:pt>
    <dgm:pt modelId="{043C7716-BE54-43C5-AC90-D19195F418E9}" type="sibTrans" cxnId="{10DC2C8F-FAE4-4199-AED1-309CF24D62D5}">
      <dgm:prSet/>
      <dgm:spPr/>
      <dgm:t>
        <a:bodyPr/>
        <a:lstStyle/>
        <a:p>
          <a:endParaRPr lang="en-IN"/>
        </a:p>
      </dgm:t>
    </dgm:pt>
    <dgm:pt modelId="{8218D47E-C11D-4010-B520-0BDB96C7363F}">
      <dgm:prSet custT="1"/>
      <dgm:spPr>
        <a:solidFill>
          <a:prstClr val="white">
            <a:alpha val="90000"/>
            <a:hueOff val="0"/>
            <a:satOff val="0"/>
            <a:lumOff val="0"/>
            <a:alphaOff val="0"/>
          </a:prstClr>
        </a:solidFill>
        <a:ln w="6350" cap="flat" cmpd="sng" algn="ctr">
          <a:solidFill>
            <a:srgbClr val="7030A0"/>
          </a:solidFill>
          <a:prstDash val="solid"/>
          <a:miter lim="800000"/>
        </a:ln>
        <a:effectLst/>
      </dgm:spPr>
      <dgm:t>
        <a:bodyPr spcFirstLastPara="0" vert="horz" wrap="square" lIns="53340" tIns="53340" rIns="53340" bIns="53340" numCol="1" spcCol="1270" anchor="ctr" anchorCtr="0"/>
        <a:lstStyle/>
        <a:p>
          <a:pPr marL="0" lvl="0" indent="0" algn="ctr" defTabSz="622300">
            <a:lnSpc>
              <a:spcPct val="90000"/>
            </a:lnSpc>
            <a:spcBef>
              <a:spcPct val="0"/>
            </a:spcBef>
            <a:spcAft>
              <a:spcPct val="35000"/>
            </a:spcAft>
            <a:buNone/>
          </a:pPr>
          <a:r>
            <a:rPr lang="en-IN" sz="1400" kern="1200" dirty="0">
              <a:solidFill>
                <a:prstClr val="black">
                  <a:hueOff val="0"/>
                  <a:satOff val="0"/>
                  <a:lumOff val="0"/>
                  <a:alphaOff val="0"/>
                </a:prstClr>
              </a:solidFill>
              <a:latin typeface="Bahnschrift SemiLight Condensed" panose="020B0502040204020203" pitchFamily="34" charset="0"/>
              <a:ea typeface="+mn-ea"/>
              <a:cs typeface="+mn-cs"/>
            </a:rPr>
            <a:t>Stakeholders Relationship Committee</a:t>
          </a:r>
        </a:p>
      </dgm:t>
    </dgm:pt>
    <dgm:pt modelId="{7D14A905-D80D-4AD0-81E3-27B7984C0B38}" type="parTrans" cxnId="{421B8134-8D9F-463B-B467-A84106753D58}">
      <dgm:prSet/>
      <dgm:spPr/>
      <dgm:t>
        <a:bodyPr/>
        <a:lstStyle/>
        <a:p>
          <a:endParaRPr lang="en-IN"/>
        </a:p>
      </dgm:t>
    </dgm:pt>
    <dgm:pt modelId="{967672BA-3806-4326-9455-0BB02F89DFBB}" type="sibTrans" cxnId="{421B8134-8D9F-463B-B467-A84106753D58}">
      <dgm:prSet/>
      <dgm:spPr/>
      <dgm:t>
        <a:bodyPr/>
        <a:lstStyle/>
        <a:p>
          <a:endParaRPr lang="en-IN"/>
        </a:p>
      </dgm:t>
    </dgm:pt>
    <dgm:pt modelId="{8123198F-C3D7-47A2-86E7-B7BCDF510760}" type="pres">
      <dgm:prSet presAssocID="{A80BE077-74C3-41D3-8DC8-6CCA58FC9EA5}" presName="hierChild1" presStyleCnt="0">
        <dgm:presLayoutVars>
          <dgm:chPref val="1"/>
          <dgm:dir/>
          <dgm:animOne val="branch"/>
          <dgm:animLvl val="lvl"/>
          <dgm:resizeHandles/>
        </dgm:presLayoutVars>
      </dgm:prSet>
      <dgm:spPr/>
      <dgm:t>
        <a:bodyPr/>
        <a:lstStyle/>
        <a:p>
          <a:endParaRPr lang="en-US"/>
        </a:p>
      </dgm:t>
    </dgm:pt>
    <dgm:pt modelId="{D2F56C0D-9622-440F-9B35-ABEE1DC95F11}" type="pres">
      <dgm:prSet presAssocID="{CE1B6BE7-70BD-47D3-9A67-9C0FAE8083E0}" presName="hierRoot1" presStyleCnt="0"/>
      <dgm:spPr/>
    </dgm:pt>
    <dgm:pt modelId="{10F79617-B865-4AF3-B141-8305A8C02EE6}" type="pres">
      <dgm:prSet presAssocID="{CE1B6BE7-70BD-47D3-9A67-9C0FAE8083E0}" presName="composite" presStyleCnt="0"/>
      <dgm:spPr/>
    </dgm:pt>
    <dgm:pt modelId="{8353B727-3E8D-40F3-9946-18B547F12FA8}" type="pres">
      <dgm:prSet presAssocID="{CE1B6BE7-70BD-47D3-9A67-9C0FAE8083E0}" presName="background" presStyleLbl="node0" presStyleIdx="0" presStyleCnt="1"/>
      <dgm:spPr>
        <a:solidFill>
          <a:srgbClr val="7030A0"/>
        </a:solidFill>
      </dgm:spPr>
    </dgm:pt>
    <dgm:pt modelId="{177E5D71-8BB7-4A9B-A3A7-81CC54620C58}" type="pres">
      <dgm:prSet presAssocID="{CE1B6BE7-70BD-47D3-9A67-9C0FAE8083E0}" presName="text" presStyleLbl="fgAcc0" presStyleIdx="0" presStyleCnt="1">
        <dgm:presLayoutVars>
          <dgm:chPref val="3"/>
        </dgm:presLayoutVars>
      </dgm:prSet>
      <dgm:spPr/>
      <dgm:t>
        <a:bodyPr/>
        <a:lstStyle/>
        <a:p>
          <a:endParaRPr lang="en-US"/>
        </a:p>
      </dgm:t>
    </dgm:pt>
    <dgm:pt modelId="{B26A48C4-CEB4-4013-844B-BD643506BFED}" type="pres">
      <dgm:prSet presAssocID="{CE1B6BE7-70BD-47D3-9A67-9C0FAE8083E0}" presName="hierChild2" presStyleCnt="0"/>
      <dgm:spPr/>
    </dgm:pt>
    <dgm:pt modelId="{C3BEB2D5-70E8-4D23-9E7B-ED240ADC00F4}" type="pres">
      <dgm:prSet presAssocID="{00551EA2-8605-4424-A8E6-83104629A277}" presName="Name10" presStyleLbl="parChTrans1D2" presStyleIdx="0" presStyleCnt="7"/>
      <dgm:spPr/>
      <dgm:t>
        <a:bodyPr/>
        <a:lstStyle/>
        <a:p>
          <a:endParaRPr lang="en-US"/>
        </a:p>
      </dgm:t>
    </dgm:pt>
    <dgm:pt modelId="{6D631DCF-244F-4645-A9E8-883E9502392B}" type="pres">
      <dgm:prSet presAssocID="{D6353357-5AFF-4C56-A575-E39A90390C8F}" presName="hierRoot2" presStyleCnt="0"/>
      <dgm:spPr/>
    </dgm:pt>
    <dgm:pt modelId="{B59C5DA8-2361-4D19-B7AD-2B1EF8B56650}" type="pres">
      <dgm:prSet presAssocID="{D6353357-5AFF-4C56-A575-E39A90390C8F}" presName="composite2" presStyleCnt="0"/>
      <dgm:spPr/>
    </dgm:pt>
    <dgm:pt modelId="{D9781ABC-8A3D-4F71-9E8A-87B0BAEFF1F6}" type="pres">
      <dgm:prSet presAssocID="{D6353357-5AFF-4C56-A575-E39A90390C8F}" presName="background2" presStyleLbl="node2" presStyleIdx="0" presStyleCnt="7"/>
      <dgm:spPr>
        <a:solidFill>
          <a:srgbClr val="7030A0"/>
        </a:solidFill>
      </dgm:spPr>
    </dgm:pt>
    <dgm:pt modelId="{0E01C3CE-DC3A-4BB1-8EDC-E740DF506876}" type="pres">
      <dgm:prSet presAssocID="{D6353357-5AFF-4C56-A575-E39A90390C8F}" presName="text2" presStyleLbl="fgAcc2" presStyleIdx="0" presStyleCnt="7">
        <dgm:presLayoutVars>
          <dgm:chPref val="3"/>
        </dgm:presLayoutVars>
      </dgm:prSet>
      <dgm:spPr/>
      <dgm:t>
        <a:bodyPr/>
        <a:lstStyle/>
        <a:p>
          <a:endParaRPr lang="en-US"/>
        </a:p>
      </dgm:t>
    </dgm:pt>
    <dgm:pt modelId="{E3F752E7-D4FD-47CC-89ED-DDC1E8C4EC48}" type="pres">
      <dgm:prSet presAssocID="{D6353357-5AFF-4C56-A575-E39A90390C8F}" presName="hierChild3" presStyleCnt="0"/>
      <dgm:spPr/>
    </dgm:pt>
    <dgm:pt modelId="{89D78127-281C-435A-B50F-D70A0BCACAE1}" type="pres">
      <dgm:prSet presAssocID="{F80B93F7-46E4-4382-8227-F5812493B68E}" presName="Name10" presStyleLbl="parChTrans1D2" presStyleIdx="1" presStyleCnt="7"/>
      <dgm:spPr/>
      <dgm:t>
        <a:bodyPr/>
        <a:lstStyle/>
        <a:p>
          <a:endParaRPr lang="en-US"/>
        </a:p>
      </dgm:t>
    </dgm:pt>
    <dgm:pt modelId="{8CA594F1-9667-46D1-865D-332FBEF55EEC}" type="pres">
      <dgm:prSet presAssocID="{404C1297-50C2-4C88-B050-E99FD4EAF0C7}" presName="hierRoot2" presStyleCnt="0"/>
      <dgm:spPr/>
    </dgm:pt>
    <dgm:pt modelId="{46D043CB-2E6E-4650-A941-3059C412CB7F}" type="pres">
      <dgm:prSet presAssocID="{404C1297-50C2-4C88-B050-E99FD4EAF0C7}" presName="composite2" presStyleCnt="0"/>
      <dgm:spPr/>
    </dgm:pt>
    <dgm:pt modelId="{A585A5F8-299D-417F-A010-30D9C02003B3}" type="pres">
      <dgm:prSet presAssocID="{404C1297-50C2-4C88-B050-E99FD4EAF0C7}" presName="background2" presStyleLbl="node2" presStyleIdx="1" presStyleCnt="7"/>
      <dgm:spPr>
        <a:solidFill>
          <a:srgbClr val="7030A0"/>
        </a:solidFill>
      </dgm:spPr>
    </dgm:pt>
    <dgm:pt modelId="{49FE4F53-30E3-4346-B010-2AA62EABE84A}" type="pres">
      <dgm:prSet presAssocID="{404C1297-50C2-4C88-B050-E99FD4EAF0C7}" presName="text2" presStyleLbl="fgAcc2" presStyleIdx="1" presStyleCnt="7">
        <dgm:presLayoutVars>
          <dgm:chPref val="3"/>
        </dgm:presLayoutVars>
      </dgm:prSet>
      <dgm:spPr/>
      <dgm:t>
        <a:bodyPr/>
        <a:lstStyle/>
        <a:p>
          <a:endParaRPr lang="en-US"/>
        </a:p>
      </dgm:t>
    </dgm:pt>
    <dgm:pt modelId="{378778F3-295A-4000-86DF-C6711526DC9C}" type="pres">
      <dgm:prSet presAssocID="{404C1297-50C2-4C88-B050-E99FD4EAF0C7}" presName="hierChild3" presStyleCnt="0"/>
      <dgm:spPr/>
    </dgm:pt>
    <dgm:pt modelId="{B99F2161-0821-4BC0-956A-2F12BD220261}" type="pres">
      <dgm:prSet presAssocID="{F15421D0-75CE-41A2-98DE-3A119541EDC6}" presName="Name10" presStyleLbl="parChTrans1D2" presStyleIdx="2" presStyleCnt="7"/>
      <dgm:spPr/>
      <dgm:t>
        <a:bodyPr/>
        <a:lstStyle/>
        <a:p>
          <a:endParaRPr lang="en-US"/>
        </a:p>
      </dgm:t>
    </dgm:pt>
    <dgm:pt modelId="{401D2467-0EE2-4598-BB1F-69B38CB37B05}" type="pres">
      <dgm:prSet presAssocID="{47A597CE-7992-4B9E-90A4-AB32938CBBE5}" presName="hierRoot2" presStyleCnt="0"/>
      <dgm:spPr/>
    </dgm:pt>
    <dgm:pt modelId="{FCCFE7E1-9EC0-4C97-AD13-B5CB2A8C172E}" type="pres">
      <dgm:prSet presAssocID="{47A597CE-7992-4B9E-90A4-AB32938CBBE5}" presName="composite2" presStyleCnt="0"/>
      <dgm:spPr/>
    </dgm:pt>
    <dgm:pt modelId="{292F5FD4-25B8-48A8-9151-44E0AFC55B7B}" type="pres">
      <dgm:prSet presAssocID="{47A597CE-7992-4B9E-90A4-AB32938CBBE5}" presName="background2" presStyleLbl="node2" presStyleIdx="2" presStyleCnt="7"/>
      <dgm:spPr>
        <a:solidFill>
          <a:srgbClr val="7030A0"/>
        </a:solidFill>
      </dgm:spPr>
    </dgm:pt>
    <dgm:pt modelId="{A5B680EF-B619-4C0B-AB03-D129A6ACE861}" type="pres">
      <dgm:prSet presAssocID="{47A597CE-7992-4B9E-90A4-AB32938CBBE5}" presName="text2" presStyleLbl="fgAcc2" presStyleIdx="2" presStyleCnt="7">
        <dgm:presLayoutVars>
          <dgm:chPref val="3"/>
        </dgm:presLayoutVars>
      </dgm:prSet>
      <dgm:spPr/>
      <dgm:t>
        <a:bodyPr/>
        <a:lstStyle/>
        <a:p>
          <a:endParaRPr lang="en-US"/>
        </a:p>
      </dgm:t>
    </dgm:pt>
    <dgm:pt modelId="{54137E3B-546E-423F-9665-8BDE26E632A6}" type="pres">
      <dgm:prSet presAssocID="{47A597CE-7992-4B9E-90A4-AB32938CBBE5}" presName="hierChild3" presStyleCnt="0"/>
      <dgm:spPr/>
    </dgm:pt>
    <dgm:pt modelId="{5C77B1D8-FC6B-46E7-BD7D-9FC0F465B90D}" type="pres">
      <dgm:prSet presAssocID="{AD442F55-54CC-4E85-8882-DB1860AA1A84}" presName="Name10" presStyleLbl="parChTrans1D2" presStyleIdx="3" presStyleCnt="7"/>
      <dgm:spPr/>
      <dgm:t>
        <a:bodyPr/>
        <a:lstStyle/>
        <a:p>
          <a:endParaRPr lang="en-US"/>
        </a:p>
      </dgm:t>
    </dgm:pt>
    <dgm:pt modelId="{2D648AA8-5013-43F2-BD4A-5D7042A6EEEE}" type="pres">
      <dgm:prSet presAssocID="{2747010C-066E-4A9A-9368-539E31E4EEC0}" presName="hierRoot2" presStyleCnt="0"/>
      <dgm:spPr/>
    </dgm:pt>
    <dgm:pt modelId="{735359BB-AD69-4FD5-93A3-BB287CC30B86}" type="pres">
      <dgm:prSet presAssocID="{2747010C-066E-4A9A-9368-539E31E4EEC0}" presName="composite2" presStyleCnt="0"/>
      <dgm:spPr/>
    </dgm:pt>
    <dgm:pt modelId="{86CDCD2E-F38B-456B-9920-CDB3EF912487}" type="pres">
      <dgm:prSet presAssocID="{2747010C-066E-4A9A-9368-539E31E4EEC0}" presName="background2" presStyleLbl="node2" presStyleIdx="3" presStyleCnt="7"/>
      <dgm:spPr>
        <a:solidFill>
          <a:srgbClr val="7030A0"/>
        </a:solidFill>
      </dgm:spPr>
    </dgm:pt>
    <dgm:pt modelId="{28B8C64D-034B-4CD3-A3B0-6EA521871E89}" type="pres">
      <dgm:prSet presAssocID="{2747010C-066E-4A9A-9368-539E31E4EEC0}" presName="text2" presStyleLbl="fgAcc2" presStyleIdx="3" presStyleCnt="7">
        <dgm:presLayoutVars>
          <dgm:chPref val="3"/>
        </dgm:presLayoutVars>
      </dgm:prSet>
      <dgm:spPr/>
      <dgm:t>
        <a:bodyPr/>
        <a:lstStyle/>
        <a:p>
          <a:endParaRPr lang="en-US"/>
        </a:p>
      </dgm:t>
    </dgm:pt>
    <dgm:pt modelId="{D915D160-2ADD-47DC-864B-8891794FCE6E}" type="pres">
      <dgm:prSet presAssocID="{2747010C-066E-4A9A-9368-539E31E4EEC0}" presName="hierChild3" presStyleCnt="0"/>
      <dgm:spPr/>
    </dgm:pt>
    <dgm:pt modelId="{3CF24F61-D288-40F1-B048-58E816BE312E}" type="pres">
      <dgm:prSet presAssocID="{C17D128C-9B70-4CF7-96FA-B1558D5B12B7}" presName="Name10" presStyleLbl="parChTrans1D2" presStyleIdx="4" presStyleCnt="7"/>
      <dgm:spPr/>
      <dgm:t>
        <a:bodyPr/>
        <a:lstStyle/>
        <a:p>
          <a:endParaRPr lang="en-US"/>
        </a:p>
      </dgm:t>
    </dgm:pt>
    <dgm:pt modelId="{9CC48B4F-2CDE-4FA8-8FF4-C408FB9ADC7C}" type="pres">
      <dgm:prSet presAssocID="{07625AEA-B046-4C50-B746-57980113C5D6}" presName="hierRoot2" presStyleCnt="0"/>
      <dgm:spPr/>
    </dgm:pt>
    <dgm:pt modelId="{440F09BB-2028-4FDD-98FB-A87A248707CE}" type="pres">
      <dgm:prSet presAssocID="{07625AEA-B046-4C50-B746-57980113C5D6}" presName="composite2" presStyleCnt="0"/>
      <dgm:spPr/>
    </dgm:pt>
    <dgm:pt modelId="{B6D16486-F89C-4488-92AB-DD07DBA05850}" type="pres">
      <dgm:prSet presAssocID="{07625AEA-B046-4C50-B746-57980113C5D6}" presName="background2" presStyleLbl="node2" presStyleIdx="4" presStyleCnt="7"/>
      <dgm:spPr>
        <a:solidFill>
          <a:srgbClr val="7030A0"/>
        </a:solidFill>
      </dgm:spPr>
    </dgm:pt>
    <dgm:pt modelId="{4F07EE21-BCFD-4109-B893-65521695C789}" type="pres">
      <dgm:prSet presAssocID="{07625AEA-B046-4C50-B746-57980113C5D6}" presName="text2" presStyleLbl="fgAcc2" presStyleIdx="4" presStyleCnt="7">
        <dgm:presLayoutVars>
          <dgm:chPref val="3"/>
        </dgm:presLayoutVars>
      </dgm:prSet>
      <dgm:spPr/>
      <dgm:t>
        <a:bodyPr/>
        <a:lstStyle/>
        <a:p>
          <a:endParaRPr lang="en-US"/>
        </a:p>
      </dgm:t>
    </dgm:pt>
    <dgm:pt modelId="{8A680640-C12E-41FA-B614-FC9A09812D74}" type="pres">
      <dgm:prSet presAssocID="{07625AEA-B046-4C50-B746-57980113C5D6}" presName="hierChild3" presStyleCnt="0"/>
      <dgm:spPr/>
    </dgm:pt>
    <dgm:pt modelId="{33B2B28B-8AF3-4BF7-8D12-542A3B467B0B}" type="pres">
      <dgm:prSet presAssocID="{988D97AF-027F-426B-9371-16420941591F}" presName="Name10" presStyleLbl="parChTrans1D2" presStyleIdx="5" presStyleCnt="7"/>
      <dgm:spPr/>
      <dgm:t>
        <a:bodyPr/>
        <a:lstStyle/>
        <a:p>
          <a:endParaRPr lang="en-US"/>
        </a:p>
      </dgm:t>
    </dgm:pt>
    <dgm:pt modelId="{536D8723-6BFB-4C3C-8D4F-CCC64E1C0A5A}" type="pres">
      <dgm:prSet presAssocID="{7E000EDA-F25F-44E8-819D-1838DA77B056}" presName="hierRoot2" presStyleCnt="0"/>
      <dgm:spPr/>
    </dgm:pt>
    <dgm:pt modelId="{403305A4-2022-4A4D-AC87-A0525AADA25E}" type="pres">
      <dgm:prSet presAssocID="{7E000EDA-F25F-44E8-819D-1838DA77B056}" presName="composite2" presStyleCnt="0"/>
      <dgm:spPr/>
    </dgm:pt>
    <dgm:pt modelId="{01243B7F-580A-405D-B4E7-396206545F94}" type="pres">
      <dgm:prSet presAssocID="{7E000EDA-F25F-44E8-819D-1838DA77B056}" presName="background2" presStyleLbl="node2" presStyleIdx="5" presStyleCnt="7"/>
      <dgm:spPr>
        <a:xfrm>
          <a:off x="7470299" y="2294510"/>
          <a:ext cx="1221787" cy="775834"/>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gm:spPr>
    </dgm:pt>
    <dgm:pt modelId="{B2C34BB2-A60E-4DB2-B6FD-1B5F67FA9BC9}" type="pres">
      <dgm:prSet presAssocID="{7E000EDA-F25F-44E8-819D-1838DA77B056}" presName="text2" presStyleLbl="fgAcc2" presStyleIdx="5" presStyleCnt="7">
        <dgm:presLayoutVars>
          <dgm:chPref val="3"/>
        </dgm:presLayoutVars>
      </dgm:prSet>
      <dgm:spPr>
        <a:xfrm>
          <a:off x="7606053" y="2423477"/>
          <a:ext cx="1221787" cy="775834"/>
        </a:xfrm>
        <a:prstGeom prst="roundRect">
          <a:avLst>
            <a:gd name="adj" fmla="val 10000"/>
          </a:avLst>
        </a:prstGeom>
      </dgm:spPr>
      <dgm:t>
        <a:bodyPr/>
        <a:lstStyle/>
        <a:p>
          <a:endParaRPr lang="en-US"/>
        </a:p>
      </dgm:t>
    </dgm:pt>
    <dgm:pt modelId="{F756FC35-70EE-4735-ADD5-FA407B62DCA0}" type="pres">
      <dgm:prSet presAssocID="{7E000EDA-F25F-44E8-819D-1838DA77B056}" presName="hierChild3" presStyleCnt="0"/>
      <dgm:spPr/>
    </dgm:pt>
    <dgm:pt modelId="{B5AF5DDD-355C-47A0-9D56-DD4B083373A5}" type="pres">
      <dgm:prSet presAssocID="{7D14A905-D80D-4AD0-81E3-27B7984C0B38}" presName="Name10" presStyleLbl="parChTrans1D2" presStyleIdx="6" presStyleCnt="7"/>
      <dgm:spPr/>
      <dgm:t>
        <a:bodyPr/>
        <a:lstStyle/>
        <a:p>
          <a:endParaRPr lang="en-US"/>
        </a:p>
      </dgm:t>
    </dgm:pt>
    <dgm:pt modelId="{67B6FC34-541A-48A9-ABEB-B8DAB5D9D03D}" type="pres">
      <dgm:prSet presAssocID="{8218D47E-C11D-4010-B520-0BDB96C7363F}" presName="hierRoot2" presStyleCnt="0"/>
      <dgm:spPr/>
    </dgm:pt>
    <dgm:pt modelId="{8B1F96FF-C2B4-44F0-A784-09F2FA86D882}" type="pres">
      <dgm:prSet presAssocID="{8218D47E-C11D-4010-B520-0BDB96C7363F}" presName="composite2" presStyleCnt="0"/>
      <dgm:spPr/>
    </dgm:pt>
    <dgm:pt modelId="{6F8D0739-E074-4C64-9668-D20AADDD6918}" type="pres">
      <dgm:prSet presAssocID="{8218D47E-C11D-4010-B520-0BDB96C7363F}" presName="background2" presStyleLbl="node2" presStyleIdx="6" presStyleCnt="7"/>
      <dgm:spPr>
        <a:xfrm>
          <a:off x="8963594" y="2294510"/>
          <a:ext cx="1221787" cy="775834"/>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gm:spPr>
    </dgm:pt>
    <dgm:pt modelId="{814BA574-2F2A-449E-A6E0-51F9DE6FDBAB}" type="pres">
      <dgm:prSet presAssocID="{8218D47E-C11D-4010-B520-0BDB96C7363F}" presName="text2" presStyleLbl="fgAcc2" presStyleIdx="6" presStyleCnt="7">
        <dgm:presLayoutVars>
          <dgm:chPref val="3"/>
        </dgm:presLayoutVars>
      </dgm:prSet>
      <dgm:spPr>
        <a:xfrm>
          <a:off x="9099348" y="2423477"/>
          <a:ext cx="1221787" cy="775834"/>
        </a:xfrm>
        <a:prstGeom prst="roundRect">
          <a:avLst>
            <a:gd name="adj" fmla="val 10000"/>
          </a:avLst>
        </a:prstGeom>
      </dgm:spPr>
      <dgm:t>
        <a:bodyPr/>
        <a:lstStyle/>
        <a:p>
          <a:endParaRPr lang="en-US"/>
        </a:p>
      </dgm:t>
    </dgm:pt>
    <dgm:pt modelId="{DDBEC258-7B19-4944-83E3-A5E533BD8F52}" type="pres">
      <dgm:prSet presAssocID="{8218D47E-C11D-4010-B520-0BDB96C7363F}" presName="hierChild3" presStyleCnt="0"/>
      <dgm:spPr/>
    </dgm:pt>
  </dgm:ptLst>
  <dgm:cxnLst>
    <dgm:cxn modelId="{10DC2C8F-FAE4-4199-AED1-309CF24D62D5}" srcId="{CE1B6BE7-70BD-47D3-9A67-9C0FAE8083E0}" destId="{7E000EDA-F25F-44E8-819D-1838DA77B056}" srcOrd="5" destOrd="0" parTransId="{988D97AF-027F-426B-9371-16420941591F}" sibTransId="{043C7716-BE54-43C5-AC90-D19195F418E9}"/>
    <dgm:cxn modelId="{1C8C18C2-169C-447C-9B8F-5B404D7E55E1}" srcId="{CE1B6BE7-70BD-47D3-9A67-9C0FAE8083E0}" destId="{07625AEA-B046-4C50-B746-57980113C5D6}" srcOrd="4" destOrd="0" parTransId="{C17D128C-9B70-4CF7-96FA-B1558D5B12B7}" sibTransId="{9366AEF3-A11D-45C7-B710-98AD00A37542}"/>
    <dgm:cxn modelId="{6DE5F1F0-DF0C-45AF-8F35-0076F94E46B5}" srcId="{A80BE077-74C3-41D3-8DC8-6CCA58FC9EA5}" destId="{CE1B6BE7-70BD-47D3-9A67-9C0FAE8083E0}" srcOrd="0" destOrd="0" parTransId="{2E851F86-F98C-41DF-B251-FF593A79401B}" sibTransId="{5002CAB8-2C6B-4F23-B1E5-F9763C1FF266}"/>
    <dgm:cxn modelId="{F61EFB8A-7F42-4614-9CD1-84BC3FAC702C}" type="presOf" srcId="{D6353357-5AFF-4C56-A575-E39A90390C8F}" destId="{0E01C3CE-DC3A-4BB1-8EDC-E740DF506876}" srcOrd="0" destOrd="0" presId="urn:microsoft.com/office/officeart/2005/8/layout/hierarchy1"/>
    <dgm:cxn modelId="{87BE5020-65B2-48B8-8AA5-70E5E74A85B9}" type="presOf" srcId="{404C1297-50C2-4C88-B050-E99FD4EAF0C7}" destId="{49FE4F53-30E3-4346-B010-2AA62EABE84A}" srcOrd="0" destOrd="0" presId="urn:microsoft.com/office/officeart/2005/8/layout/hierarchy1"/>
    <dgm:cxn modelId="{9BDCD067-72E1-4B75-82F1-EF07BA05068D}" srcId="{CE1B6BE7-70BD-47D3-9A67-9C0FAE8083E0}" destId="{404C1297-50C2-4C88-B050-E99FD4EAF0C7}" srcOrd="1" destOrd="0" parTransId="{F80B93F7-46E4-4382-8227-F5812493B68E}" sibTransId="{824D7709-F6E0-4E6F-B3F1-CD9F02681CD9}"/>
    <dgm:cxn modelId="{96D963C3-FFC9-47B0-A0E2-DB71DE1E59D7}" type="presOf" srcId="{00551EA2-8605-4424-A8E6-83104629A277}" destId="{C3BEB2D5-70E8-4D23-9E7B-ED240ADC00F4}" srcOrd="0" destOrd="0" presId="urn:microsoft.com/office/officeart/2005/8/layout/hierarchy1"/>
    <dgm:cxn modelId="{6D610C47-22D0-4C4A-AD2B-4D50922F822E}" type="presOf" srcId="{CE1B6BE7-70BD-47D3-9A67-9C0FAE8083E0}" destId="{177E5D71-8BB7-4A9B-A3A7-81CC54620C58}" srcOrd="0" destOrd="0" presId="urn:microsoft.com/office/officeart/2005/8/layout/hierarchy1"/>
    <dgm:cxn modelId="{F3EBFE99-8FBA-4A1D-9DB9-94348D4032F5}" type="presOf" srcId="{C17D128C-9B70-4CF7-96FA-B1558D5B12B7}" destId="{3CF24F61-D288-40F1-B048-58E816BE312E}" srcOrd="0" destOrd="0" presId="urn:microsoft.com/office/officeart/2005/8/layout/hierarchy1"/>
    <dgm:cxn modelId="{B44482C7-189B-402A-83AD-60B34D3B1A1F}" type="presOf" srcId="{AD442F55-54CC-4E85-8882-DB1860AA1A84}" destId="{5C77B1D8-FC6B-46E7-BD7D-9FC0F465B90D}" srcOrd="0" destOrd="0" presId="urn:microsoft.com/office/officeart/2005/8/layout/hierarchy1"/>
    <dgm:cxn modelId="{C728C5CE-3722-46D8-98DD-D1183C0B2E39}" type="presOf" srcId="{2747010C-066E-4A9A-9368-539E31E4EEC0}" destId="{28B8C64D-034B-4CD3-A3B0-6EA521871E89}" srcOrd="0" destOrd="0" presId="urn:microsoft.com/office/officeart/2005/8/layout/hierarchy1"/>
    <dgm:cxn modelId="{DBCA167A-6127-4FA9-93A3-65D3D00A8D90}" type="presOf" srcId="{7D14A905-D80D-4AD0-81E3-27B7984C0B38}" destId="{B5AF5DDD-355C-47A0-9D56-DD4B083373A5}" srcOrd="0" destOrd="0" presId="urn:microsoft.com/office/officeart/2005/8/layout/hierarchy1"/>
    <dgm:cxn modelId="{153CCFF6-7EA8-49FC-820D-D8824E964465}" srcId="{CE1B6BE7-70BD-47D3-9A67-9C0FAE8083E0}" destId="{D6353357-5AFF-4C56-A575-E39A90390C8F}" srcOrd="0" destOrd="0" parTransId="{00551EA2-8605-4424-A8E6-83104629A277}" sibTransId="{C7015BA1-CDB7-45F3-95E0-10331131C6D2}"/>
    <dgm:cxn modelId="{C907F2FB-BB73-43E1-A222-A35DE5F05F5A}" type="presOf" srcId="{A80BE077-74C3-41D3-8DC8-6CCA58FC9EA5}" destId="{8123198F-C3D7-47A2-86E7-B7BCDF510760}" srcOrd="0" destOrd="0" presId="urn:microsoft.com/office/officeart/2005/8/layout/hierarchy1"/>
    <dgm:cxn modelId="{4F12BCAF-A13B-47FF-B6C7-5BE3116F8121}" type="presOf" srcId="{07625AEA-B046-4C50-B746-57980113C5D6}" destId="{4F07EE21-BCFD-4109-B893-65521695C789}" srcOrd="0" destOrd="0" presId="urn:microsoft.com/office/officeart/2005/8/layout/hierarchy1"/>
    <dgm:cxn modelId="{92CBC377-7420-4BBE-8D76-4EAA6847010A}" type="presOf" srcId="{8218D47E-C11D-4010-B520-0BDB96C7363F}" destId="{814BA574-2F2A-449E-A6E0-51F9DE6FDBAB}" srcOrd="0" destOrd="0" presId="urn:microsoft.com/office/officeart/2005/8/layout/hierarchy1"/>
    <dgm:cxn modelId="{28AA69E6-B5E4-40C5-ADBA-EC464BB2ED17}" type="presOf" srcId="{988D97AF-027F-426B-9371-16420941591F}" destId="{33B2B28B-8AF3-4BF7-8D12-542A3B467B0B}" srcOrd="0" destOrd="0" presId="urn:microsoft.com/office/officeart/2005/8/layout/hierarchy1"/>
    <dgm:cxn modelId="{09F10D5F-F1BF-439F-B878-31871F9D16AA}" srcId="{CE1B6BE7-70BD-47D3-9A67-9C0FAE8083E0}" destId="{47A597CE-7992-4B9E-90A4-AB32938CBBE5}" srcOrd="2" destOrd="0" parTransId="{F15421D0-75CE-41A2-98DE-3A119541EDC6}" sibTransId="{932802A5-3E24-4092-BF4C-C944BFD5650D}"/>
    <dgm:cxn modelId="{16B8396F-16F6-4291-8607-5E025C3A038A}" type="presOf" srcId="{47A597CE-7992-4B9E-90A4-AB32938CBBE5}" destId="{A5B680EF-B619-4C0B-AB03-D129A6ACE861}" srcOrd="0" destOrd="0" presId="urn:microsoft.com/office/officeart/2005/8/layout/hierarchy1"/>
    <dgm:cxn modelId="{A6123064-1A3D-45D2-8C83-758DCC136C5D}" type="presOf" srcId="{7E000EDA-F25F-44E8-819D-1838DA77B056}" destId="{B2C34BB2-A60E-4DB2-B6FD-1B5F67FA9BC9}" srcOrd="0" destOrd="0" presId="urn:microsoft.com/office/officeart/2005/8/layout/hierarchy1"/>
    <dgm:cxn modelId="{56D39FAA-71D1-44F1-B745-2D23A027BA0C}" type="presOf" srcId="{F15421D0-75CE-41A2-98DE-3A119541EDC6}" destId="{B99F2161-0821-4BC0-956A-2F12BD220261}" srcOrd="0" destOrd="0" presId="urn:microsoft.com/office/officeart/2005/8/layout/hierarchy1"/>
    <dgm:cxn modelId="{BEBC2DB0-8A68-4011-AAA1-902E938E6923}" srcId="{CE1B6BE7-70BD-47D3-9A67-9C0FAE8083E0}" destId="{2747010C-066E-4A9A-9368-539E31E4EEC0}" srcOrd="3" destOrd="0" parTransId="{AD442F55-54CC-4E85-8882-DB1860AA1A84}" sibTransId="{61928FF7-DC45-4CDA-899B-8712C7EC8CB5}"/>
    <dgm:cxn modelId="{421B8134-8D9F-463B-B467-A84106753D58}" srcId="{CE1B6BE7-70BD-47D3-9A67-9C0FAE8083E0}" destId="{8218D47E-C11D-4010-B520-0BDB96C7363F}" srcOrd="6" destOrd="0" parTransId="{7D14A905-D80D-4AD0-81E3-27B7984C0B38}" sibTransId="{967672BA-3806-4326-9455-0BB02F89DFBB}"/>
    <dgm:cxn modelId="{0B28012D-D15A-4D44-A6BC-76194903D5A5}" type="presOf" srcId="{F80B93F7-46E4-4382-8227-F5812493B68E}" destId="{89D78127-281C-435A-B50F-D70A0BCACAE1}" srcOrd="0" destOrd="0" presId="urn:microsoft.com/office/officeart/2005/8/layout/hierarchy1"/>
    <dgm:cxn modelId="{E79E684B-CCC4-4C06-95E0-F96711B61D2F}" type="presParOf" srcId="{8123198F-C3D7-47A2-86E7-B7BCDF510760}" destId="{D2F56C0D-9622-440F-9B35-ABEE1DC95F11}" srcOrd="0" destOrd="0" presId="urn:microsoft.com/office/officeart/2005/8/layout/hierarchy1"/>
    <dgm:cxn modelId="{78229A8A-7544-4B6F-99D0-D95F376CD4FF}" type="presParOf" srcId="{D2F56C0D-9622-440F-9B35-ABEE1DC95F11}" destId="{10F79617-B865-4AF3-B141-8305A8C02EE6}" srcOrd="0" destOrd="0" presId="urn:microsoft.com/office/officeart/2005/8/layout/hierarchy1"/>
    <dgm:cxn modelId="{FD9D2643-65BA-4B48-B18A-8183311231F0}" type="presParOf" srcId="{10F79617-B865-4AF3-B141-8305A8C02EE6}" destId="{8353B727-3E8D-40F3-9946-18B547F12FA8}" srcOrd="0" destOrd="0" presId="urn:microsoft.com/office/officeart/2005/8/layout/hierarchy1"/>
    <dgm:cxn modelId="{BCA28B62-E2F9-4330-8A53-4D9CE238107E}" type="presParOf" srcId="{10F79617-B865-4AF3-B141-8305A8C02EE6}" destId="{177E5D71-8BB7-4A9B-A3A7-81CC54620C58}" srcOrd="1" destOrd="0" presId="urn:microsoft.com/office/officeart/2005/8/layout/hierarchy1"/>
    <dgm:cxn modelId="{9F96F215-5141-4680-9EE9-80B62C213982}" type="presParOf" srcId="{D2F56C0D-9622-440F-9B35-ABEE1DC95F11}" destId="{B26A48C4-CEB4-4013-844B-BD643506BFED}" srcOrd="1" destOrd="0" presId="urn:microsoft.com/office/officeart/2005/8/layout/hierarchy1"/>
    <dgm:cxn modelId="{B8D4C19F-3D80-4653-B39E-8B3D86F7CF7A}" type="presParOf" srcId="{B26A48C4-CEB4-4013-844B-BD643506BFED}" destId="{C3BEB2D5-70E8-4D23-9E7B-ED240ADC00F4}" srcOrd="0" destOrd="0" presId="urn:microsoft.com/office/officeart/2005/8/layout/hierarchy1"/>
    <dgm:cxn modelId="{179EDB0C-57AE-4F13-9CF7-D6BD90BE118E}" type="presParOf" srcId="{B26A48C4-CEB4-4013-844B-BD643506BFED}" destId="{6D631DCF-244F-4645-A9E8-883E9502392B}" srcOrd="1" destOrd="0" presId="urn:microsoft.com/office/officeart/2005/8/layout/hierarchy1"/>
    <dgm:cxn modelId="{A608CBBD-0F43-43F0-81DF-48D534CBA39E}" type="presParOf" srcId="{6D631DCF-244F-4645-A9E8-883E9502392B}" destId="{B59C5DA8-2361-4D19-B7AD-2B1EF8B56650}" srcOrd="0" destOrd="0" presId="urn:microsoft.com/office/officeart/2005/8/layout/hierarchy1"/>
    <dgm:cxn modelId="{2D492751-3EB1-4A34-8CB9-2A41D189107F}" type="presParOf" srcId="{B59C5DA8-2361-4D19-B7AD-2B1EF8B56650}" destId="{D9781ABC-8A3D-4F71-9E8A-87B0BAEFF1F6}" srcOrd="0" destOrd="0" presId="urn:microsoft.com/office/officeart/2005/8/layout/hierarchy1"/>
    <dgm:cxn modelId="{9F0E590A-D575-4D7B-BEF0-1BE05D440C3C}" type="presParOf" srcId="{B59C5DA8-2361-4D19-B7AD-2B1EF8B56650}" destId="{0E01C3CE-DC3A-4BB1-8EDC-E740DF506876}" srcOrd="1" destOrd="0" presId="urn:microsoft.com/office/officeart/2005/8/layout/hierarchy1"/>
    <dgm:cxn modelId="{1BB5876C-45BD-4D43-B6AD-63F1E4A78DBA}" type="presParOf" srcId="{6D631DCF-244F-4645-A9E8-883E9502392B}" destId="{E3F752E7-D4FD-47CC-89ED-DDC1E8C4EC48}" srcOrd="1" destOrd="0" presId="urn:microsoft.com/office/officeart/2005/8/layout/hierarchy1"/>
    <dgm:cxn modelId="{BA697B92-931E-46DB-B0EF-861FF4D33279}" type="presParOf" srcId="{B26A48C4-CEB4-4013-844B-BD643506BFED}" destId="{89D78127-281C-435A-B50F-D70A0BCACAE1}" srcOrd="2" destOrd="0" presId="urn:microsoft.com/office/officeart/2005/8/layout/hierarchy1"/>
    <dgm:cxn modelId="{02C9DF28-0465-4618-B730-A68DB72FC7A9}" type="presParOf" srcId="{B26A48C4-CEB4-4013-844B-BD643506BFED}" destId="{8CA594F1-9667-46D1-865D-332FBEF55EEC}" srcOrd="3" destOrd="0" presId="urn:microsoft.com/office/officeart/2005/8/layout/hierarchy1"/>
    <dgm:cxn modelId="{2BD4FEE1-F4C9-4CD1-9951-173949256F18}" type="presParOf" srcId="{8CA594F1-9667-46D1-865D-332FBEF55EEC}" destId="{46D043CB-2E6E-4650-A941-3059C412CB7F}" srcOrd="0" destOrd="0" presId="urn:microsoft.com/office/officeart/2005/8/layout/hierarchy1"/>
    <dgm:cxn modelId="{50B41BCA-8148-469B-AFC0-0EF958D597F5}" type="presParOf" srcId="{46D043CB-2E6E-4650-A941-3059C412CB7F}" destId="{A585A5F8-299D-417F-A010-30D9C02003B3}" srcOrd="0" destOrd="0" presId="urn:microsoft.com/office/officeart/2005/8/layout/hierarchy1"/>
    <dgm:cxn modelId="{418A9A92-2DD4-4802-9443-D4DDEEB532B8}" type="presParOf" srcId="{46D043CB-2E6E-4650-A941-3059C412CB7F}" destId="{49FE4F53-30E3-4346-B010-2AA62EABE84A}" srcOrd="1" destOrd="0" presId="urn:microsoft.com/office/officeart/2005/8/layout/hierarchy1"/>
    <dgm:cxn modelId="{8414326B-B8B7-4A5C-B87F-4822C47D73D1}" type="presParOf" srcId="{8CA594F1-9667-46D1-865D-332FBEF55EEC}" destId="{378778F3-295A-4000-86DF-C6711526DC9C}" srcOrd="1" destOrd="0" presId="urn:microsoft.com/office/officeart/2005/8/layout/hierarchy1"/>
    <dgm:cxn modelId="{5A24D1C2-7ADE-4F0E-A107-8D5EFA5CB126}" type="presParOf" srcId="{B26A48C4-CEB4-4013-844B-BD643506BFED}" destId="{B99F2161-0821-4BC0-956A-2F12BD220261}" srcOrd="4" destOrd="0" presId="urn:microsoft.com/office/officeart/2005/8/layout/hierarchy1"/>
    <dgm:cxn modelId="{4352FA00-8AB6-4E6F-B126-7ECDFBB26138}" type="presParOf" srcId="{B26A48C4-CEB4-4013-844B-BD643506BFED}" destId="{401D2467-0EE2-4598-BB1F-69B38CB37B05}" srcOrd="5" destOrd="0" presId="urn:microsoft.com/office/officeart/2005/8/layout/hierarchy1"/>
    <dgm:cxn modelId="{0C1C4C50-870F-4A0F-BDFB-C0C7EF270677}" type="presParOf" srcId="{401D2467-0EE2-4598-BB1F-69B38CB37B05}" destId="{FCCFE7E1-9EC0-4C97-AD13-B5CB2A8C172E}" srcOrd="0" destOrd="0" presId="urn:microsoft.com/office/officeart/2005/8/layout/hierarchy1"/>
    <dgm:cxn modelId="{A3FE6388-1899-45AD-8E2C-B44AD685AF39}" type="presParOf" srcId="{FCCFE7E1-9EC0-4C97-AD13-B5CB2A8C172E}" destId="{292F5FD4-25B8-48A8-9151-44E0AFC55B7B}" srcOrd="0" destOrd="0" presId="urn:microsoft.com/office/officeart/2005/8/layout/hierarchy1"/>
    <dgm:cxn modelId="{544E7D98-F4D4-4DA1-A2C8-539F0CA3F0E3}" type="presParOf" srcId="{FCCFE7E1-9EC0-4C97-AD13-B5CB2A8C172E}" destId="{A5B680EF-B619-4C0B-AB03-D129A6ACE861}" srcOrd="1" destOrd="0" presId="urn:microsoft.com/office/officeart/2005/8/layout/hierarchy1"/>
    <dgm:cxn modelId="{D2D6FA1E-D637-45EE-96FD-0CF52F70B325}" type="presParOf" srcId="{401D2467-0EE2-4598-BB1F-69B38CB37B05}" destId="{54137E3B-546E-423F-9665-8BDE26E632A6}" srcOrd="1" destOrd="0" presId="urn:microsoft.com/office/officeart/2005/8/layout/hierarchy1"/>
    <dgm:cxn modelId="{70765AFF-2426-46A6-AE0E-4D915C1B6139}" type="presParOf" srcId="{B26A48C4-CEB4-4013-844B-BD643506BFED}" destId="{5C77B1D8-FC6B-46E7-BD7D-9FC0F465B90D}" srcOrd="6" destOrd="0" presId="urn:microsoft.com/office/officeart/2005/8/layout/hierarchy1"/>
    <dgm:cxn modelId="{074105D6-B919-48A6-8EE2-FF3D841CA4D2}" type="presParOf" srcId="{B26A48C4-CEB4-4013-844B-BD643506BFED}" destId="{2D648AA8-5013-43F2-BD4A-5D7042A6EEEE}" srcOrd="7" destOrd="0" presId="urn:microsoft.com/office/officeart/2005/8/layout/hierarchy1"/>
    <dgm:cxn modelId="{DFCC8A63-6F09-47C7-B733-561D78A9F09A}" type="presParOf" srcId="{2D648AA8-5013-43F2-BD4A-5D7042A6EEEE}" destId="{735359BB-AD69-4FD5-93A3-BB287CC30B86}" srcOrd="0" destOrd="0" presId="urn:microsoft.com/office/officeart/2005/8/layout/hierarchy1"/>
    <dgm:cxn modelId="{A1304AD0-7B64-4AE8-9EF0-FCBC33EA4C36}" type="presParOf" srcId="{735359BB-AD69-4FD5-93A3-BB287CC30B86}" destId="{86CDCD2E-F38B-456B-9920-CDB3EF912487}" srcOrd="0" destOrd="0" presId="urn:microsoft.com/office/officeart/2005/8/layout/hierarchy1"/>
    <dgm:cxn modelId="{A0A08E06-0F19-469B-B3CE-1C0DBB6CF183}" type="presParOf" srcId="{735359BB-AD69-4FD5-93A3-BB287CC30B86}" destId="{28B8C64D-034B-4CD3-A3B0-6EA521871E89}" srcOrd="1" destOrd="0" presId="urn:microsoft.com/office/officeart/2005/8/layout/hierarchy1"/>
    <dgm:cxn modelId="{EB040759-A674-4BF8-B253-CD66D6E08D42}" type="presParOf" srcId="{2D648AA8-5013-43F2-BD4A-5D7042A6EEEE}" destId="{D915D160-2ADD-47DC-864B-8891794FCE6E}" srcOrd="1" destOrd="0" presId="urn:microsoft.com/office/officeart/2005/8/layout/hierarchy1"/>
    <dgm:cxn modelId="{268D79C4-A32F-46F2-A2AE-A209E6946EBF}" type="presParOf" srcId="{B26A48C4-CEB4-4013-844B-BD643506BFED}" destId="{3CF24F61-D288-40F1-B048-58E816BE312E}" srcOrd="8" destOrd="0" presId="urn:microsoft.com/office/officeart/2005/8/layout/hierarchy1"/>
    <dgm:cxn modelId="{7B5A8E0A-35D9-4E9B-8F7C-FABD991531EC}" type="presParOf" srcId="{B26A48C4-CEB4-4013-844B-BD643506BFED}" destId="{9CC48B4F-2CDE-4FA8-8FF4-C408FB9ADC7C}" srcOrd="9" destOrd="0" presId="urn:microsoft.com/office/officeart/2005/8/layout/hierarchy1"/>
    <dgm:cxn modelId="{0920AF0F-1E01-469D-8A55-1C813291F860}" type="presParOf" srcId="{9CC48B4F-2CDE-4FA8-8FF4-C408FB9ADC7C}" destId="{440F09BB-2028-4FDD-98FB-A87A248707CE}" srcOrd="0" destOrd="0" presId="urn:microsoft.com/office/officeart/2005/8/layout/hierarchy1"/>
    <dgm:cxn modelId="{BEE258F0-7DAF-4020-A3FF-687B5F75BD8E}" type="presParOf" srcId="{440F09BB-2028-4FDD-98FB-A87A248707CE}" destId="{B6D16486-F89C-4488-92AB-DD07DBA05850}" srcOrd="0" destOrd="0" presId="urn:microsoft.com/office/officeart/2005/8/layout/hierarchy1"/>
    <dgm:cxn modelId="{561002D8-7E76-4ED8-8FD2-B8C85CB8FE84}" type="presParOf" srcId="{440F09BB-2028-4FDD-98FB-A87A248707CE}" destId="{4F07EE21-BCFD-4109-B893-65521695C789}" srcOrd="1" destOrd="0" presId="urn:microsoft.com/office/officeart/2005/8/layout/hierarchy1"/>
    <dgm:cxn modelId="{6DD17DA5-F209-4911-BF1A-05C10C2EE478}" type="presParOf" srcId="{9CC48B4F-2CDE-4FA8-8FF4-C408FB9ADC7C}" destId="{8A680640-C12E-41FA-B614-FC9A09812D74}" srcOrd="1" destOrd="0" presId="urn:microsoft.com/office/officeart/2005/8/layout/hierarchy1"/>
    <dgm:cxn modelId="{663B3245-E6A4-4EB7-A299-58C06D60A972}" type="presParOf" srcId="{B26A48C4-CEB4-4013-844B-BD643506BFED}" destId="{33B2B28B-8AF3-4BF7-8D12-542A3B467B0B}" srcOrd="10" destOrd="0" presId="urn:microsoft.com/office/officeart/2005/8/layout/hierarchy1"/>
    <dgm:cxn modelId="{F2AF816B-B153-47F7-9312-EEFE75D03E61}" type="presParOf" srcId="{B26A48C4-CEB4-4013-844B-BD643506BFED}" destId="{536D8723-6BFB-4C3C-8D4F-CCC64E1C0A5A}" srcOrd="11" destOrd="0" presId="urn:microsoft.com/office/officeart/2005/8/layout/hierarchy1"/>
    <dgm:cxn modelId="{C8E7E828-59E6-4D77-89C9-3FE40E218904}" type="presParOf" srcId="{536D8723-6BFB-4C3C-8D4F-CCC64E1C0A5A}" destId="{403305A4-2022-4A4D-AC87-A0525AADA25E}" srcOrd="0" destOrd="0" presId="urn:microsoft.com/office/officeart/2005/8/layout/hierarchy1"/>
    <dgm:cxn modelId="{A6FD534F-DEC5-4A19-ADDC-0E772BD2BA28}" type="presParOf" srcId="{403305A4-2022-4A4D-AC87-A0525AADA25E}" destId="{01243B7F-580A-405D-B4E7-396206545F94}" srcOrd="0" destOrd="0" presId="urn:microsoft.com/office/officeart/2005/8/layout/hierarchy1"/>
    <dgm:cxn modelId="{F0157AF0-2F0C-4E00-8EB2-1BDBCC6A3566}" type="presParOf" srcId="{403305A4-2022-4A4D-AC87-A0525AADA25E}" destId="{B2C34BB2-A60E-4DB2-B6FD-1B5F67FA9BC9}" srcOrd="1" destOrd="0" presId="urn:microsoft.com/office/officeart/2005/8/layout/hierarchy1"/>
    <dgm:cxn modelId="{62BFCCBF-4DB7-40BA-9EE1-039E50E47EFA}" type="presParOf" srcId="{536D8723-6BFB-4C3C-8D4F-CCC64E1C0A5A}" destId="{F756FC35-70EE-4735-ADD5-FA407B62DCA0}" srcOrd="1" destOrd="0" presId="urn:microsoft.com/office/officeart/2005/8/layout/hierarchy1"/>
    <dgm:cxn modelId="{CFB8A2FC-D789-4FF7-B1B3-0821298A51CD}" type="presParOf" srcId="{B26A48C4-CEB4-4013-844B-BD643506BFED}" destId="{B5AF5DDD-355C-47A0-9D56-DD4B083373A5}" srcOrd="12" destOrd="0" presId="urn:microsoft.com/office/officeart/2005/8/layout/hierarchy1"/>
    <dgm:cxn modelId="{40720223-3CB6-47E0-B126-FFA84A790DB5}" type="presParOf" srcId="{B26A48C4-CEB4-4013-844B-BD643506BFED}" destId="{67B6FC34-541A-48A9-ABEB-B8DAB5D9D03D}" srcOrd="13" destOrd="0" presId="urn:microsoft.com/office/officeart/2005/8/layout/hierarchy1"/>
    <dgm:cxn modelId="{53037231-4D4F-4B8A-ABB5-CD5E41BB97AF}" type="presParOf" srcId="{67B6FC34-541A-48A9-ABEB-B8DAB5D9D03D}" destId="{8B1F96FF-C2B4-44F0-A784-09F2FA86D882}" srcOrd="0" destOrd="0" presId="urn:microsoft.com/office/officeart/2005/8/layout/hierarchy1"/>
    <dgm:cxn modelId="{834D7AF8-D295-4E5E-BBBA-FE6DA7597C38}" type="presParOf" srcId="{8B1F96FF-C2B4-44F0-A784-09F2FA86D882}" destId="{6F8D0739-E074-4C64-9668-D20AADDD6918}" srcOrd="0" destOrd="0" presId="urn:microsoft.com/office/officeart/2005/8/layout/hierarchy1"/>
    <dgm:cxn modelId="{20DD3F2E-0021-44A1-B05D-A07A7FC578CD}" type="presParOf" srcId="{8B1F96FF-C2B4-44F0-A784-09F2FA86D882}" destId="{814BA574-2F2A-449E-A6E0-51F9DE6FDBAB}" srcOrd="1" destOrd="0" presId="urn:microsoft.com/office/officeart/2005/8/layout/hierarchy1"/>
    <dgm:cxn modelId="{BBCC9A83-812A-45AC-B6D0-D02D8BEC3B1E}" type="presParOf" srcId="{67B6FC34-541A-48A9-ABEB-B8DAB5D9D03D}" destId="{DDBEC258-7B19-4944-83E3-A5E533BD8F5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B504F-F9DF-470D-9498-1259B2734ECD}">
      <dsp:nvSpPr>
        <dsp:cNvPr id="0" name=""/>
        <dsp:cNvSpPr/>
      </dsp:nvSpPr>
      <dsp:spPr>
        <a:xfrm>
          <a:off x="8254652" y="3604712"/>
          <a:ext cx="91440" cy="421413"/>
        </a:xfrm>
        <a:custGeom>
          <a:avLst/>
          <a:gdLst/>
          <a:ahLst/>
          <a:cxnLst/>
          <a:rect l="0" t="0" r="0" b="0"/>
          <a:pathLst>
            <a:path>
              <a:moveTo>
                <a:pt x="45720" y="0"/>
              </a:moveTo>
              <a:lnTo>
                <a:pt x="45720" y="421413"/>
              </a:lnTo>
            </a:path>
          </a:pathLst>
        </a:custGeom>
        <a:noFill/>
        <a:ln w="12700" cap="flat" cmpd="sng" algn="ctr">
          <a:solidFill>
            <a:schemeClr val="accent6">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872D18-CC88-4E4F-BA4C-FBE5A9F797E4}">
      <dsp:nvSpPr>
        <dsp:cNvPr id="0" name=""/>
        <dsp:cNvSpPr/>
      </dsp:nvSpPr>
      <dsp:spPr>
        <a:xfrm>
          <a:off x="7414879" y="2263191"/>
          <a:ext cx="885492" cy="421413"/>
        </a:xfrm>
        <a:custGeom>
          <a:avLst/>
          <a:gdLst/>
          <a:ahLst/>
          <a:cxnLst/>
          <a:rect l="0" t="0" r="0" b="0"/>
          <a:pathLst>
            <a:path>
              <a:moveTo>
                <a:pt x="0" y="0"/>
              </a:moveTo>
              <a:lnTo>
                <a:pt x="0" y="287181"/>
              </a:lnTo>
              <a:lnTo>
                <a:pt x="885492" y="287181"/>
              </a:lnTo>
              <a:lnTo>
                <a:pt x="885492" y="421413"/>
              </a:lnTo>
            </a:path>
          </a:pathLst>
        </a:custGeom>
        <a:no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AEC266-9932-4DCA-A147-D1C08BA5ED0F}">
      <dsp:nvSpPr>
        <dsp:cNvPr id="0" name=""/>
        <dsp:cNvSpPr/>
      </dsp:nvSpPr>
      <dsp:spPr>
        <a:xfrm>
          <a:off x="6483667" y="3604712"/>
          <a:ext cx="91440" cy="421413"/>
        </a:xfrm>
        <a:custGeom>
          <a:avLst/>
          <a:gdLst/>
          <a:ahLst/>
          <a:cxnLst/>
          <a:rect l="0" t="0" r="0" b="0"/>
          <a:pathLst>
            <a:path>
              <a:moveTo>
                <a:pt x="45720" y="0"/>
              </a:moveTo>
              <a:lnTo>
                <a:pt x="45720" y="421413"/>
              </a:lnTo>
            </a:path>
          </a:pathLst>
        </a:custGeom>
        <a:noFill/>
        <a:ln w="12700" cap="flat" cmpd="sng" algn="ctr">
          <a:solidFill>
            <a:schemeClr val="accent6">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F6D362-CD43-4F1A-A6D4-93D19AF6846C}">
      <dsp:nvSpPr>
        <dsp:cNvPr id="0" name=""/>
        <dsp:cNvSpPr/>
      </dsp:nvSpPr>
      <dsp:spPr>
        <a:xfrm>
          <a:off x="6529387" y="2263191"/>
          <a:ext cx="885492" cy="421413"/>
        </a:xfrm>
        <a:custGeom>
          <a:avLst/>
          <a:gdLst/>
          <a:ahLst/>
          <a:cxnLst/>
          <a:rect l="0" t="0" r="0" b="0"/>
          <a:pathLst>
            <a:path>
              <a:moveTo>
                <a:pt x="885492" y="0"/>
              </a:moveTo>
              <a:lnTo>
                <a:pt x="885492" y="287181"/>
              </a:lnTo>
              <a:lnTo>
                <a:pt x="0" y="287181"/>
              </a:lnTo>
              <a:lnTo>
                <a:pt x="0" y="421413"/>
              </a:lnTo>
            </a:path>
          </a:pathLst>
        </a:custGeom>
        <a:no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01F59F-275B-416A-883F-B1DF48665FAB}">
      <dsp:nvSpPr>
        <dsp:cNvPr id="0" name=""/>
        <dsp:cNvSpPr/>
      </dsp:nvSpPr>
      <dsp:spPr>
        <a:xfrm>
          <a:off x="5643895" y="921670"/>
          <a:ext cx="1770984" cy="421413"/>
        </a:xfrm>
        <a:custGeom>
          <a:avLst/>
          <a:gdLst/>
          <a:ahLst/>
          <a:cxnLst/>
          <a:rect l="0" t="0" r="0" b="0"/>
          <a:pathLst>
            <a:path>
              <a:moveTo>
                <a:pt x="0" y="0"/>
              </a:moveTo>
              <a:lnTo>
                <a:pt x="0" y="287181"/>
              </a:lnTo>
              <a:lnTo>
                <a:pt x="1770984" y="287181"/>
              </a:lnTo>
              <a:lnTo>
                <a:pt x="1770984" y="421413"/>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6E871C-F936-47B3-8F3B-17F67147A168}">
      <dsp:nvSpPr>
        <dsp:cNvPr id="0" name=""/>
        <dsp:cNvSpPr/>
      </dsp:nvSpPr>
      <dsp:spPr>
        <a:xfrm>
          <a:off x="4712682" y="3604712"/>
          <a:ext cx="91440" cy="421413"/>
        </a:xfrm>
        <a:custGeom>
          <a:avLst/>
          <a:gdLst/>
          <a:ahLst/>
          <a:cxnLst/>
          <a:rect l="0" t="0" r="0" b="0"/>
          <a:pathLst>
            <a:path>
              <a:moveTo>
                <a:pt x="45720" y="0"/>
              </a:moveTo>
              <a:lnTo>
                <a:pt x="45720" y="421413"/>
              </a:lnTo>
            </a:path>
          </a:pathLst>
        </a:custGeom>
        <a:noFill/>
        <a:ln w="12700" cap="flat" cmpd="sng" algn="ctr">
          <a:solidFill>
            <a:schemeClr val="accent6">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A210F0-DF33-46E8-A712-28C5AC7F20EA}">
      <dsp:nvSpPr>
        <dsp:cNvPr id="0" name=""/>
        <dsp:cNvSpPr/>
      </dsp:nvSpPr>
      <dsp:spPr>
        <a:xfrm>
          <a:off x="3872910" y="2263191"/>
          <a:ext cx="885492" cy="421413"/>
        </a:xfrm>
        <a:custGeom>
          <a:avLst/>
          <a:gdLst/>
          <a:ahLst/>
          <a:cxnLst/>
          <a:rect l="0" t="0" r="0" b="0"/>
          <a:pathLst>
            <a:path>
              <a:moveTo>
                <a:pt x="0" y="0"/>
              </a:moveTo>
              <a:lnTo>
                <a:pt x="0" y="287181"/>
              </a:lnTo>
              <a:lnTo>
                <a:pt x="885492" y="287181"/>
              </a:lnTo>
              <a:lnTo>
                <a:pt x="885492" y="421413"/>
              </a:lnTo>
            </a:path>
          </a:pathLst>
        </a:custGeom>
        <a:no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27F748-FFAC-4BFC-A0E3-D31921AEBF2E}">
      <dsp:nvSpPr>
        <dsp:cNvPr id="0" name=""/>
        <dsp:cNvSpPr/>
      </dsp:nvSpPr>
      <dsp:spPr>
        <a:xfrm>
          <a:off x="2941698" y="3604712"/>
          <a:ext cx="91440" cy="421413"/>
        </a:xfrm>
        <a:custGeom>
          <a:avLst/>
          <a:gdLst/>
          <a:ahLst/>
          <a:cxnLst/>
          <a:rect l="0" t="0" r="0" b="0"/>
          <a:pathLst>
            <a:path>
              <a:moveTo>
                <a:pt x="45720" y="0"/>
              </a:moveTo>
              <a:lnTo>
                <a:pt x="45720" y="421413"/>
              </a:lnTo>
            </a:path>
          </a:pathLst>
        </a:custGeom>
        <a:noFill/>
        <a:ln w="12700" cap="flat" cmpd="sng" algn="ctr">
          <a:solidFill>
            <a:schemeClr val="accent6">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394124-ABF3-457C-9738-6CB36D608BFB}">
      <dsp:nvSpPr>
        <dsp:cNvPr id="0" name=""/>
        <dsp:cNvSpPr/>
      </dsp:nvSpPr>
      <dsp:spPr>
        <a:xfrm>
          <a:off x="2987418" y="2263191"/>
          <a:ext cx="885492" cy="421413"/>
        </a:xfrm>
        <a:custGeom>
          <a:avLst/>
          <a:gdLst/>
          <a:ahLst/>
          <a:cxnLst/>
          <a:rect l="0" t="0" r="0" b="0"/>
          <a:pathLst>
            <a:path>
              <a:moveTo>
                <a:pt x="885492" y="0"/>
              </a:moveTo>
              <a:lnTo>
                <a:pt x="885492" y="287181"/>
              </a:lnTo>
              <a:lnTo>
                <a:pt x="0" y="287181"/>
              </a:lnTo>
              <a:lnTo>
                <a:pt x="0" y="421413"/>
              </a:lnTo>
            </a:path>
          </a:pathLst>
        </a:custGeom>
        <a:no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947F63-8631-473E-95B0-A374712657C7}">
      <dsp:nvSpPr>
        <dsp:cNvPr id="0" name=""/>
        <dsp:cNvSpPr/>
      </dsp:nvSpPr>
      <dsp:spPr>
        <a:xfrm>
          <a:off x="3872910" y="921670"/>
          <a:ext cx="1770984" cy="421413"/>
        </a:xfrm>
        <a:custGeom>
          <a:avLst/>
          <a:gdLst/>
          <a:ahLst/>
          <a:cxnLst/>
          <a:rect l="0" t="0" r="0" b="0"/>
          <a:pathLst>
            <a:path>
              <a:moveTo>
                <a:pt x="1770984" y="0"/>
              </a:moveTo>
              <a:lnTo>
                <a:pt x="1770984" y="287181"/>
              </a:lnTo>
              <a:lnTo>
                <a:pt x="0" y="287181"/>
              </a:lnTo>
              <a:lnTo>
                <a:pt x="0" y="421413"/>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DF92119-10EE-493C-B3F5-3F5609698646}">
      <dsp:nvSpPr>
        <dsp:cNvPr id="0" name=""/>
        <dsp:cNvSpPr/>
      </dsp:nvSpPr>
      <dsp:spPr>
        <a:xfrm>
          <a:off x="4919401" y="1563"/>
          <a:ext cx="1448987" cy="920106"/>
        </a:xfrm>
        <a:prstGeom prst="roundRect">
          <a:avLst>
            <a:gd name="adj" fmla="val 10000"/>
          </a:avLst>
        </a:prstGeom>
        <a:solidFill>
          <a:schemeClr val="accent6">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283C1-3FA9-41D9-AB8A-77C80F4791C9}">
      <dsp:nvSpPr>
        <dsp:cNvPr id="0" name=""/>
        <dsp:cNvSpPr/>
      </dsp:nvSpPr>
      <dsp:spPr>
        <a:xfrm>
          <a:off x="5080400" y="154512"/>
          <a:ext cx="1448987" cy="920106"/>
        </a:xfrm>
        <a:prstGeom prst="roundRect">
          <a:avLst>
            <a:gd name="adj" fmla="val 10000"/>
          </a:avLst>
        </a:prstGeom>
        <a:solidFill>
          <a:schemeClr val="lt1">
            <a:alpha val="90000"/>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latin typeface="Bahnschrift SemiLight Condensed" panose="020B0502040204020203" pitchFamily="34" charset="0"/>
              <a:ea typeface="Verdana" pitchFamily="34" charset="0"/>
              <a:cs typeface="Verdana" pitchFamily="34" charset="0"/>
            </a:rPr>
            <a:t>Number of Independent Directors</a:t>
          </a:r>
          <a:endParaRPr lang="en-IN" sz="1800" kern="1200" dirty="0">
            <a:latin typeface="Bahnschrift SemiLight Condensed" panose="020B0502040204020203" pitchFamily="34" charset="0"/>
            <a:ea typeface="Verdana" pitchFamily="34" charset="0"/>
            <a:cs typeface="Verdana" pitchFamily="34" charset="0"/>
          </a:endParaRPr>
        </a:p>
      </dsp:txBody>
      <dsp:txXfrm>
        <a:off x="5107349" y="181461"/>
        <a:ext cx="1395089" cy="866208"/>
      </dsp:txXfrm>
    </dsp:sp>
    <dsp:sp modelId="{3AD8C5AE-624D-48AD-9BB9-57962458AAA0}">
      <dsp:nvSpPr>
        <dsp:cNvPr id="0" name=""/>
        <dsp:cNvSpPr/>
      </dsp:nvSpPr>
      <dsp:spPr>
        <a:xfrm>
          <a:off x="3148416" y="1343084"/>
          <a:ext cx="1448987" cy="920106"/>
        </a:xfrm>
        <a:prstGeom prst="roundRect">
          <a:avLst>
            <a:gd name="adj" fmla="val 10000"/>
          </a:avLst>
        </a:prstGeom>
        <a:solidFill>
          <a:schemeClr val="accent6">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8FEAA5-339D-400D-B320-9A816BD2B051}">
      <dsp:nvSpPr>
        <dsp:cNvPr id="0" name=""/>
        <dsp:cNvSpPr/>
      </dsp:nvSpPr>
      <dsp:spPr>
        <a:xfrm>
          <a:off x="3309415" y="1496033"/>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Companies Act, 2013</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3336364" y="1522982"/>
        <a:ext cx="1395089" cy="866208"/>
      </dsp:txXfrm>
    </dsp:sp>
    <dsp:sp modelId="{57F20B9B-BBCD-41A2-AE4F-54C20565B836}">
      <dsp:nvSpPr>
        <dsp:cNvPr id="0" name=""/>
        <dsp:cNvSpPr/>
      </dsp:nvSpPr>
      <dsp:spPr>
        <a:xfrm>
          <a:off x="2262924" y="2684605"/>
          <a:ext cx="1448987" cy="920106"/>
        </a:xfrm>
        <a:prstGeom prst="roundRect">
          <a:avLst>
            <a:gd name="adj" fmla="val 10000"/>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B33631-DBB1-4FA7-8FAE-A654721E1B0E}">
      <dsp:nvSpPr>
        <dsp:cNvPr id="0" name=""/>
        <dsp:cNvSpPr/>
      </dsp:nvSpPr>
      <dsp:spPr>
        <a:xfrm>
          <a:off x="2423923" y="2837554"/>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Listed Public Companies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2450872" y="2864503"/>
        <a:ext cx="1395089" cy="866208"/>
      </dsp:txXfrm>
    </dsp:sp>
    <dsp:sp modelId="{F0D2FACA-032B-4608-B88E-C38215340DA5}">
      <dsp:nvSpPr>
        <dsp:cNvPr id="0" name=""/>
        <dsp:cNvSpPr/>
      </dsp:nvSpPr>
      <dsp:spPr>
        <a:xfrm>
          <a:off x="2262924" y="4026126"/>
          <a:ext cx="1448987" cy="920106"/>
        </a:xfrm>
        <a:prstGeom prst="roundRect">
          <a:avLst>
            <a:gd name="adj" fmla="val 10000"/>
          </a:avLst>
        </a:prstGeom>
        <a:solidFill>
          <a:schemeClr val="accent6">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8B417A-ADEC-4D98-8503-F15792D1A40E}">
      <dsp:nvSpPr>
        <dsp:cNvPr id="0" name=""/>
        <dsp:cNvSpPr/>
      </dsp:nvSpPr>
      <dsp:spPr>
        <a:xfrm>
          <a:off x="2423923" y="4179075"/>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1/3</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of Total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2450872" y="4206024"/>
        <a:ext cx="1395089" cy="866208"/>
      </dsp:txXfrm>
    </dsp:sp>
    <dsp:sp modelId="{FB8AB05C-F605-488B-8D68-848EE3D066FE}">
      <dsp:nvSpPr>
        <dsp:cNvPr id="0" name=""/>
        <dsp:cNvSpPr/>
      </dsp:nvSpPr>
      <dsp:spPr>
        <a:xfrm>
          <a:off x="4033909" y="2684605"/>
          <a:ext cx="1448987" cy="920106"/>
        </a:xfrm>
        <a:prstGeom prst="roundRect">
          <a:avLst>
            <a:gd name="adj" fmla="val 10000"/>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3BE47E-F3ED-4159-9C49-B4C935FAD2FF}">
      <dsp:nvSpPr>
        <dsp:cNvPr id="0" name=""/>
        <dsp:cNvSpPr/>
      </dsp:nvSpPr>
      <dsp:spPr>
        <a:xfrm>
          <a:off x="4194907" y="2837554"/>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Specified Companies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4221856" y="2864503"/>
        <a:ext cx="1395089" cy="866208"/>
      </dsp:txXfrm>
    </dsp:sp>
    <dsp:sp modelId="{8B675163-A5CC-4823-829A-93EDE8E436D2}">
      <dsp:nvSpPr>
        <dsp:cNvPr id="0" name=""/>
        <dsp:cNvSpPr/>
      </dsp:nvSpPr>
      <dsp:spPr>
        <a:xfrm>
          <a:off x="4033909" y="4026126"/>
          <a:ext cx="1448987" cy="920106"/>
        </a:xfrm>
        <a:prstGeom prst="roundRect">
          <a:avLst>
            <a:gd name="adj" fmla="val 10000"/>
          </a:avLst>
        </a:prstGeom>
        <a:solidFill>
          <a:schemeClr val="accent6">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5FAEE0-2EB8-4D2F-AC73-B27434C68E20}">
      <dsp:nvSpPr>
        <dsp:cNvPr id="0" name=""/>
        <dsp:cNvSpPr/>
      </dsp:nvSpPr>
      <dsp:spPr>
        <a:xfrm>
          <a:off x="4194907" y="4179075"/>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2</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4221856" y="4206024"/>
        <a:ext cx="1395089" cy="866208"/>
      </dsp:txXfrm>
    </dsp:sp>
    <dsp:sp modelId="{6920A7D7-9D54-44DD-BA4B-DE7923941854}">
      <dsp:nvSpPr>
        <dsp:cNvPr id="0" name=""/>
        <dsp:cNvSpPr/>
      </dsp:nvSpPr>
      <dsp:spPr>
        <a:xfrm>
          <a:off x="6690386" y="1343084"/>
          <a:ext cx="1448987" cy="920106"/>
        </a:xfrm>
        <a:prstGeom prst="roundRect">
          <a:avLst>
            <a:gd name="adj" fmla="val 10000"/>
          </a:avLst>
        </a:prstGeom>
        <a:solidFill>
          <a:schemeClr val="accent6">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524F4C-B501-430D-B8CC-411DEC6351C4}">
      <dsp:nvSpPr>
        <dsp:cNvPr id="0" name=""/>
        <dsp:cNvSpPr/>
      </dsp:nvSpPr>
      <dsp:spPr>
        <a:xfrm>
          <a:off x="6851384" y="1496033"/>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SEBI LODR</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6878333" y="1522982"/>
        <a:ext cx="1395089" cy="866208"/>
      </dsp:txXfrm>
    </dsp:sp>
    <dsp:sp modelId="{4FDB5315-3375-45AD-AC5E-31372CF5549B}">
      <dsp:nvSpPr>
        <dsp:cNvPr id="0" name=""/>
        <dsp:cNvSpPr/>
      </dsp:nvSpPr>
      <dsp:spPr>
        <a:xfrm>
          <a:off x="5804893" y="2684605"/>
          <a:ext cx="1448987" cy="920106"/>
        </a:xfrm>
        <a:prstGeom prst="roundRect">
          <a:avLst>
            <a:gd name="adj" fmla="val 10000"/>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BFBE94-2AE8-4633-9614-60E6BD2F710C}">
      <dsp:nvSpPr>
        <dsp:cNvPr id="0" name=""/>
        <dsp:cNvSpPr/>
      </dsp:nvSpPr>
      <dsp:spPr>
        <a:xfrm>
          <a:off x="5965892" y="2837554"/>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Chairman is Executive Director</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5992841" y="2864503"/>
        <a:ext cx="1395089" cy="866208"/>
      </dsp:txXfrm>
    </dsp:sp>
    <dsp:sp modelId="{AC1F0F60-1854-4A06-B2CE-269B13337FE9}">
      <dsp:nvSpPr>
        <dsp:cNvPr id="0" name=""/>
        <dsp:cNvSpPr/>
      </dsp:nvSpPr>
      <dsp:spPr>
        <a:xfrm>
          <a:off x="5804893" y="4026126"/>
          <a:ext cx="1448987" cy="920106"/>
        </a:xfrm>
        <a:prstGeom prst="roundRect">
          <a:avLst>
            <a:gd name="adj" fmla="val 10000"/>
          </a:avLst>
        </a:prstGeom>
        <a:solidFill>
          <a:schemeClr val="accent6">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D694B5-B926-4A50-B2C2-66F8EA7C866D}">
      <dsp:nvSpPr>
        <dsp:cNvPr id="0" name=""/>
        <dsp:cNvSpPr/>
      </dsp:nvSpPr>
      <dsp:spPr>
        <a:xfrm>
          <a:off x="5965892" y="4179075"/>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1/2</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of Total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5992841" y="4206024"/>
        <a:ext cx="1395089" cy="866208"/>
      </dsp:txXfrm>
    </dsp:sp>
    <dsp:sp modelId="{8F4A8ABE-048F-40AC-9B64-657AC7B7AE9C}">
      <dsp:nvSpPr>
        <dsp:cNvPr id="0" name=""/>
        <dsp:cNvSpPr/>
      </dsp:nvSpPr>
      <dsp:spPr>
        <a:xfrm>
          <a:off x="7575878" y="2684605"/>
          <a:ext cx="1448987" cy="920106"/>
        </a:xfrm>
        <a:prstGeom prst="roundRect">
          <a:avLst>
            <a:gd name="adj" fmla="val 10000"/>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5B617B-AD37-49DD-9D7A-70856A1A71E3}">
      <dsp:nvSpPr>
        <dsp:cNvPr id="0" name=""/>
        <dsp:cNvSpPr/>
      </dsp:nvSpPr>
      <dsp:spPr>
        <a:xfrm>
          <a:off x="7736876" y="2837554"/>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Chairman is Non-Executive Director</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7763825" y="2864503"/>
        <a:ext cx="1395089" cy="866208"/>
      </dsp:txXfrm>
    </dsp:sp>
    <dsp:sp modelId="{8F1FEF44-8C89-4875-8A59-C98297342F5A}">
      <dsp:nvSpPr>
        <dsp:cNvPr id="0" name=""/>
        <dsp:cNvSpPr/>
      </dsp:nvSpPr>
      <dsp:spPr>
        <a:xfrm>
          <a:off x="7575878" y="4026126"/>
          <a:ext cx="1448987" cy="920106"/>
        </a:xfrm>
        <a:prstGeom prst="roundRect">
          <a:avLst>
            <a:gd name="adj" fmla="val 10000"/>
          </a:avLst>
        </a:prstGeom>
        <a:solidFill>
          <a:schemeClr val="accent6">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A50E46-91CD-4636-83A5-CA65D49F2779}">
      <dsp:nvSpPr>
        <dsp:cNvPr id="0" name=""/>
        <dsp:cNvSpPr/>
      </dsp:nvSpPr>
      <dsp:spPr>
        <a:xfrm>
          <a:off x="7736876" y="4179075"/>
          <a:ext cx="1448987" cy="920106"/>
        </a:xfrm>
        <a:prstGeom prst="roundRect">
          <a:avLst>
            <a:gd name="adj" fmla="val 10000"/>
          </a:avLst>
        </a:prstGeom>
        <a:solidFill>
          <a:prstClr val="white">
            <a:alpha val="90000"/>
            <a:hueOff val="0"/>
            <a:satOff val="0"/>
            <a:lumOff val="0"/>
            <a:alphaOff val="0"/>
          </a:prstClr>
        </a:solidFill>
        <a:ln w="12700" cap="flat" cmpd="sng" algn="ctr">
          <a:solidFill>
            <a:srgbClr val="70AD47">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At least </a:t>
          </a:r>
          <a:r>
            <a:rPr lang="en-US" sz="1800" b="1" kern="1200" dirty="0">
              <a:solidFill>
                <a:srgbClr val="7030A0"/>
              </a:solidFill>
              <a:latin typeface="Bahnschrift SemiLight Condensed" panose="020B0502040204020203" pitchFamily="34" charset="0"/>
              <a:ea typeface="Verdana" pitchFamily="34" charset="0"/>
              <a:cs typeface="Verdana" pitchFamily="34" charset="0"/>
            </a:rPr>
            <a:t>1/3</a:t>
          </a:r>
          <a:r>
            <a:rPr lang="en-US"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rPr>
            <a:t> of Total Directors</a:t>
          </a:r>
          <a:endParaRPr lang="en-IN" sz="1800" kern="1200" dirty="0">
            <a:solidFill>
              <a:prstClr val="black">
                <a:hueOff val="0"/>
                <a:satOff val="0"/>
                <a:lumOff val="0"/>
                <a:alphaOff val="0"/>
              </a:prstClr>
            </a:solidFill>
            <a:latin typeface="Bahnschrift SemiLight Condensed" panose="020B0502040204020203" pitchFamily="34" charset="0"/>
            <a:ea typeface="Verdana" pitchFamily="34" charset="0"/>
            <a:cs typeface="Verdana" pitchFamily="34" charset="0"/>
          </a:endParaRPr>
        </a:p>
      </dsp:txBody>
      <dsp:txXfrm>
        <a:off x="7763825" y="4206024"/>
        <a:ext cx="1395089" cy="8662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AF5DDD-355C-47A0-9D56-DD4B083373A5}">
      <dsp:nvSpPr>
        <dsp:cNvPr id="0" name=""/>
        <dsp:cNvSpPr/>
      </dsp:nvSpPr>
      <dsp:spPr>
        <a:xfrm>
          <a:off x="5831512" y="1904434"/>
          <a:ext cx="5122589" cy="406314"/>
        </a:xfrm>
        <a:custGeom>
          <a:avLst/>
          <a:gdLst/>
          <a:ahLst/>
          <a:cxnLst/>
          <a:rect l="0" t="0" r="0" b="0"/>
          <a:pathLst>
            <a:path>
              <a:moveTo>
                <a:pt x="0" y="0"/>
              </a:moveTo>
              <a:lnTo>
                <a:pt x="0" y="276891"/>
              </a:lnTo>
              <a:lnTo>
                <a:pt x="5122589" y="276891"/>
              </a:lnTo>
              <a:lnTo>
                <a:pt x="5122589" y="4063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B2B28B-8AF3-4BF7-8D12-542A3B467B0B}">
      <dsp:nvSpPr>
        <dsp:cNvPr id="0" name=""/>
        <dsp:cNvSpPr/>
      </dsp:nvSpPr>
      <dsp:spPr>
        <a:xfrm>
          <a:off x="5831512" y="1904434"/>
          <a:ext cx="3415059" cy="406314"/>
        </a:xfrm>
        <a:custGeom>
          <a:avLst/>
          <a:gdLst/>
          <a:ahLst/>
          <a:cxnLst/>
          <a:rect l="0" t="0" r="0" b="0"/>
          <a:pathLst>
            <a:path>
              <a:moveTo>
                <a:pt x="0" y="0"/>
              </a:moveTo>
              <a:lnTo>
                <a:pt x="0" y="276891"/>
              </a:lnTo>
              <a:lnTo>
                <a:pt x="3415059" y="276891"/>
              </a:lnTo>
              <a:lnTo>
                <a:pt x="3415059" y="4063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F24F61-D288-40F1-B048-58E816BE312E}">
      <dsp:nvSpPr>
        <dsp:cNvPr id="0" name=""/>
        <dsp:cNvSpPr/>
      </dsp:nvSpPr>
      <dsp:spPr>
        <a:xfrm>
          <a:off x="5831512" y="1904434"/>
          <a:ext cx="1707529" cy="406314"/>
        </a:xfrm>
        <a:custGeom>
          <a:avLst/>
          <a:gdLst/>
          <a:ahLst/>
          <a:cxnLst/>
          <a:rect l="0" t="0" r="0" b="0"/>
          <a:pathLst>
            <a:path>
              <a:moveTo>
                <a:pt x="0" y="0"/>
              </a:moveTo>
              <a:lnTo>
                <a:pt x="0" y="276891"/>
              </a:lnTo>
              <a:lnTo>
                <a:pt x="1707529" y="276891"/>
              </a:lnTo>
              <a:lnTo>
                <a:pt x="1707529" y="4063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77B1D8-FC6B-46E7-BD7D-9FC0F465B90D}">
      <dsp:nvSpPr>
        <dsp:cNvPr id="0" name=""/>
        <dsp:cNvSpPr/>
      </dsp:nvSpPr>
      <dsp:spPr>
        <a:xfrm>
          <a:off x="5785792" y="1904434"/>
          <a:ext cx="91440" cy="406314"/>
        </a:xfrm>
        <a:custGeom>
          <a:avLst/>
          <a:gdLst/>
          <a:ahLst/>
          <a:cxnLst/>
          <a:rect l="0" t="0" r="0" b="0"/>
          <a:pathLst>
            <a:path>
              <a:moveTo>
                <a:pt x="45720" y="0"/>
              </a:moveTo>
              <a:lnTo>
                <a:pt x="45720" y="4063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9F2161-0821-4BC0-956A-2F12BD220261}">
      <dsp:nvSpPr>
        <dsp:cNvPr id="0" name=""/>
        <dsp:cNvSpPr/>
      </dsp:nvSpPr>
      <dsp:spPr>
        <a:xfrm>
          <a:off x="4123982" y="1904434"/>
          <a:ext cx="1707529" cy="406314"/>
        </a:xfrm>
        <a:custGeom>
          <a:avLst/>
          <a:gdLst/>
          <a:ahLst/>
          <a:cxnLst/>
          <a:rect l="0" t="0" r="0" b="0"/>
          <a:pathLst>
            <a:path>
              <a:moveTo>
                <a:pt x="1707529" y="0"/>
              </a:moveTo>
              <a:lnTo>
                <a:pt x="1707529" y="276891"/>
              </a:lnTo>
              <a:lnTo>
                <a:pt x="0" y="276891"/>
              </a:lnTo>
              <a:lnTo>
                <a:pt x="0" y="4063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D78127-281C-435A-B50F-D70A0BCACAE1}">
      <dsp:nvSpPr>
        <dsp:cNvPr id="0" name=""/>
        <dsp:cNvSpPr/>
      </dsp:nvSpPr>
      <dsp:spPr>
        <a:xfrm>
          <a:off x="2416452" y="1904434"/>
          <a:ext cx="3415059" cy="406314"/>
        </a:xfrm>
        <a:custGeom>
          <a:avLst/>
          <a:gdLst/>
          <a:ahLst/>
          <a:cxnLst/>
          <a:rect l="0" t="0" r="0" b="0"/>
          <a:pathLst>
            <a:path>
              <a:moveTo>
                <a:pt x="3415059" y="0"/>
              </a:moveTo>
              <a:lnTo>
                <a:pt x="3415059" y="276891"/>
              </a:lnTo>
              <a:lnTo>
                <a:pt x="0" y="276891"/>
              </a:lnTo>
              <a:lnTo>
                <a:pt x="0" y="4063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BEB2D5-70E8-4D23-9E7B-ED240ADC00F4}">
      <dsp:nvSpPr>
        <dsp:cNvPr id="0" name=""/>
        <dsp:cNvSpPr/>
      </dsp:nvSpPr>
      <dsp:spPr>
        <a:xfrm>
          <a:off x="708922" y="1904434"/>
          <a:ext cx="5122589" cy="406314"/>
        </a:xfrm>
        <a:custGeom>
          <a:avLst/>
          <a:gdLst/>
          <a:ahLst/>
          <a:cxnLst/>
          <a:rect l="0" t="0" r="0" b="0"/>
          <a:pathLst>
            <a:path>
              <a:moveTo>
                <a:pt x="5122589" y="0"/>
              </a:moveTo>
              <a:lnTo>
                <a:pt x="5122589" y="276891"/>
              </a:lnTo>
              <a:lnTo>
                <a:pt x="0" y="276891"/>
              </a:lnTo>
              <a:lnTo>
                <a:pt x="0" y="4063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53B727-3E8D-40F3-9946-18B547F12FA8}">
      <dsp:nvSpPr>
        <dsp:cNvPr id="0" name=""/>
        <dsp:cNvSpPr/>
      </dsp:nvSpPr>
      <dsp:spPr>
        <a:xfrm>
          <a:off x="5132977" y="1017295"/>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77E5D71-8BB7-4A9B-A3A7-81CC54620C58}">
      <dsp:nvSpPr>
        <dsp:cNvPr id="0" name=""/>
        <dsp:cNvSpPr/>
      </dsp:nvSpPr>
      <dsp:spPr>
        <a:xfrm>
          <a:off x="5288207" y="1164763"/>
          <a:ext cx="1397069" cy="887139"/>
        </a:xfrm>
        <a:prstGeom prst="roundRect">
          <a:avLst>
            <a:gd name="adj" fmla="val 10000"/>
          </a:avLst>
        </a:prstGeom>
        <a:solidFill>
          <a:schemeClr val="lt1">
            <a:alpha val="90000"/>
            <a:hueOff val="0"/>
            <a:satOff val="0"/>
            <a:lumOff val="0"/>
            <a:alphaOff val="0"/>
          </a:scheme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latin typeface="Bahnschrift SemiLight Condensed" panose="020B0502040204020203" pitchFamily="34" charset="0"/>
            </a:rPr>
            <a:t>Role of ID in </a:t>
          </a:r>
        </a:p>
      </dsp:txBody>
      <dsp:txXfrm>
        <a:off x="5314190" y="1190746"/>
        <a:ext cx="1345103" cy="835173"/>
      </dsp:txXfrm>
    </dsp:sp>
    <dsp:sp modelId="{D9781ABC-8A3D-4F71-9E8A-87B0BAEFF1F6}">
      <dsp:nvSpPr>
        <dsp:cNvPr id="0" name=""/>
        <dsp:cNvSpPr/>
      </dsp:nvSpPr>
      <dsp:spPr>
        <a:xfrm>
          <a:off x="10387" y="2310749"/>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E01C3CE-DC3A-4BB1-8EDC-E740DF506876}">
      <dsp:nvSpPr>
        <dsp:cNvPr id="0" name=""/>
        <dsp:cNvSpPr/>
      </dsp:nvSpPr>
      <dsp:spPr>
        <a:xfrm>
          <a:off x="165617" y="2458217"/>
          <a:ext cx="1397069" cy="887139"/>
        </a:xfrm>
        <a:prstGeom prst="roundRect">
          <a:avLst>
            <a:gd name="adj" fmla="val 10000"/>
          </a:avLst>
        </a:prstGeom>
        <a:solidFill>
          <a:schemeClr val="lt1">
            <a:alpha val="90000"/>
            <a:hueOff val="0"/>
            <a:satOff val="0"/>
            <a:lumOff val="0"/>
            <a:alphaOff val="0"/>
          </a:scheme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latin typeface="Bahnschrift SemiLight Condensed" panose="020B0502040204020203" pitchFamily="34" charset="0"/>
            </a:rPr>
            <a:t>CSR Committee</a:t>
          </a:r>
        </a:p>
      </dsp:txBody>
      <dsp:txXfrm>
        <a:off x="191600" y="2484200"/>
        <a:ext cx="1345103" cy="835173"/>
      </dsp:txXfrm>
    </dsp:sp>
    <dsp:sp modelId="{A585A5F8-299D-417F-A010-30D9C02003B3}">
      <dsp:nvSpPr>
        <dsp:cNvPr id="0" name=""/>
        <dsp:cNvSpPr/>
      </dsp:nvSpPr>
      <dsp:spPr>
        <a:xfrm>
          <a:off x="1717917" y="2310749"/>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9FE4F53-30E3-4346-B010-2AA62EABE84A}">
      <dsp:nvSpPr>
        <dsp:cNvPr id="0" name=""/>
        <dsp:cNvSpPr/>
      </dsp:nvSpPr>
      <dsp:spPr>
        <a:xfrm>
          <a:off x="1873147" y="2458217"/>
          <a:ext cx="1397069" cy="887139"/>
        </a:xfrm>
        <a:prstGeom prst="roundRect">
          <a:avLst>
            <a:gd name="adj" fmla="val 10000"/>
          </a:avLst>
        </a:prstGeom>
        <a:solidFill>
          <a:schemeClr val="lt1">
            <a:alpha val="90000"/>
            <a:hueOff val="0"/>
            <a:satOff val="0"/>
            <a:lumOff val="0"/>
            <a:alphaOff val="0"/>
          </a:scheme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latin typeface="Bahnschrift SemiLight Condensed" panose="020B0502040204020203" pitchFamily="34" charset="0"/>
            </a:rPr>
            <a:t>Board Meeting</a:t>
          </a:r>
        </a:p>
      </dsp:txBody>
      <dsp:txXfrm>
        <a:off x="1899130" y="2484200"/>
        <a:ext cx="1345103" cy="835173"/>
      </dsp:txXfrm>
    </dsp:sp>
    <dsp:sp modelId="{292F5FD4-25B8-48A8-9151-44E0AFC55B7B}">
      <dsp:nvSpPr>
        <dsp:cNvPr id="0" name=""/>
        <dsp:cNvSpPr/>
      </dsp:nvSpPr>
      <dsp:spPr>
        <a:xfrm>
          <a:off x="3425447" y="2310749"/>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5B680EF-B619-4C0B-AB03-D129A6ACE861}">
      <dsp:nvSpPr>
        <dsp:cNvPr id="0" name=""/>
        <dsp:cNvSpPr/>
      </dsp:nvSpPr>
      <dsp:spPr>
        <a:xfrm>
          <a:off x="3580677" y="2458217"/>
          <a:ext cx="1397069" cy="887139"/>
        </a:xfrm>
        <a:prstGeom prst="roundRect">
          <a:avLst>
            <a:gd name="adj" fmla="val 10000"/>
          </a:avLst>
        </a:prstGeom>
        <a:solidFill>
          <a:schemeClr val="lt1">
            <a:alpha val="90000"/>
            <a:hueOff val="0"/>
            <a:satOff val="0"/>
            <a:lumOff val="0"/>
            <a:alphaOff val="0"/>
          </a:scheme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 </a:t>
          </a:r>
          <a:r>
            <a:rPr lang="en-US" sz="1700" kern="1200" dirty="0">
              <a:latin typeface="Bahnschrift SemiLight Condensed" panose="020B0502040204020203" pitchFamily="34" charset="0"/>
            </a:rPr>
            <a:t>ID Meeting</a:t>
          </a:r>
        </a:p>
      </dsp:txBody>
      <dsp:txXfrm>
        <a:off x="3606660" y="2484200"/>
        <a:ext cx="1345103" cy="835173"/>
      </dsp:txXfrm>
    </dsp:sp>
    <dsp:sp modelId="{86CDCD2E-F38B-456B-9920-CDB3EF912487}">
      <dsp:nvSpPr>
        <dsp:cNvPr id="0" name=""/>
        <dsp:cNvSpPr/>
      </dsp:nvSpPr>
      <dsp:spPr>
        <a:xfrm>
          <a:off x="5132977" y="2310749"/>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8B8C64D-034B-4CD3-A3B0-6EA521871E89}">
      <dsp:nvSpPr>
        <dsp:cNvPr id="0" name=""/>
        <dsp:cNvSpPr/>
      </dsp:nvSpPr>
      <dsp:spPr>
        <a:xfrm>
          <a:off x="5288207" y="2458217"/>
          <a:ext cx="1397069" cy="887139"/>
        </a:xfrm>
        <a:prstGeom prst="roundRect">
          <a:avLst>
            <a:gd name="adj" fmla="val 10000"/>
          </a:avLst>
        </a:prstGeom>
        <a:solidFill>
          <a:schemeClr val="lt1">
            <a:alpha val="90000"/>
            <a:hueOff val="0"/>
            <a:satOff val="0"/>
            <a:lumOff val="0"/>
            <a:alphaOff val="0"/>
          </a:scheme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latin typeface="Bahnschrift SemiLight Condensed" panose="020B0502040204020203" pitchFamily="34" charset="0"/>
            </a:rPr>
            <a:t>Audit Committee</a:t>
          </a:r>
        </a:p>
      </dsp:txBody>
      <dsp:txXfrm>
        <a:off x="5314190" y="2484200"/>
        <a:ext cx="1345103" cy="835173"/>
      </dsp:txXfrm>
    </dsp:sp>
    <dsp:sp modelId="{B6D16486-F89C-4488-92AB-DD07DBA05850}">
      <dsp:nvSpPr>
        <dsp:cNvPr id="0" name=""/>
        <dsp:cNvSpPr/>
      </dsp:nvSpPr>
      <dsp:spPr>
        <a:xfrm>
          <a:off x="6840506" y="2310749"/>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F07EE21-BCFD-4109-B893-65521695C789}">
      <dsp:nvSpPr>
        <dsp:cNvPr id="0" name=""/>
        <dsp:cNvSpPr/>
      </dsp:nvSpPr>
      <dsp:spPr>
        <a:xfrm>
          <a:off x="6995736" y="2458217"/>
          <a:ext cx="1397069" cy="887139"/>
        </a:xfrm>
        <a:prstGeom prst="roundRect">
          <a:avLst>
            <a:gd name="adj" fmla="val 10000"/>
          </a:avLst>
        </a:prstGeom>
        <a:solidFill>
          <a:schemeClr val="lt1">
            <a:alpha val="90000"/>
            <a:hueOff val="0"/>
            <a:satOff val="0"/>
            <a:lumOff val="0"/>
            <a:alphaOff val="0"/>
          </a:scheme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latin typeface="Bahnschrift SemiLight Condensed" panose="020B0502040204020203" pitchFamily="34" charset="0"/>
            </a:rPr>
            <a:t>Nomination &amp; Remuneration Committee</a:t>
          </a:r>
        </a:p>
      </dsp:txBody>
      <dsp:txXfrm>
        <a:off x="7021719" y="2484200"/>
        <a:ext cx="1345103" cy="835173"/>
      </dsp:txXfrm>
    </dsp:sp>
    <dsp:sp modelId="{01243B7F-580A-405D-B4E7-396206545F94}">
      <dsp:nvSpPr>
        <dsp:cNvPr id="0" name=""/>
        <dsp:cNvSpPr/>
      </dsp:nvSpPr>
      <dsp:spPr>
        <a:xfrm>
          <a:off x="8548036" y="2310749"/>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2C34BB2-A60E-4DB2-B6FD-1B5F67FA9BC9}">
      <dsp:nvSpPr>
        <dsp:cNvPr id="0" name=""/>
        <dsp:cNvSpPr/>
      </dsp:nvSpPr>
      <dsp:spPr>
        <a:xfrm>
          <a:off x="8703266" y="2458217"/>
          <a:ext cx="1397069" cy="887139"/>
        </a:xfrm>
        <a:prstGeom prst="roundRect">
          <a:avLst>
            <a:gd name="adj" fmla="val 10000"/>
          </a:avLst>
        </a:prstGeom>
        <a:solidFill>
          <a:prstClr val="white">
            <a:alpha val="90000"/>
            <a:hueOff val="0"/>
            <a:satOff val="0"/>
            <a:lumOff val="0"/>
            <a:alphaOff val="0"/>
          </a:prst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solidFill>
                <a:prstClr val="black">
                  <a:hueOff val="0"/>
                  <a:satOff val="0"/>
                  <a:lumOff val="0"/>
                  <a:alphaOff val="0"/>
                </a:prstClr>
              </a:solidFill>
              <a:latin typeface="Bahnschrift SemiLight Condensed" panose="020B0502040204020203" pitchFamily="34" charset="0"/>
              <a:ea typeface="+mn-ea"/>
              <a:cs typeface="+mn-cs"/>
            </a:rPr>
            <a:t>Risk Management Committee	</a:t>
          </a:r>
        </a:p>
      </dsp:txBody>
      <dsp:txXfrm>
        <a:off x="8729249" y="2484200"/>
        <a:ext cx="1345103" cy="835173"/>
      </dsp:txXfrm>
    </dsp:sp>
    <dsp:sp modelId="{6F8D0739-E074-4C64-9668-D20AADDD6918}">
      <dsp:nvSpPr>
        <dsp:cNvPr id="0" name=""/>
        <dsp:cNvSpPr/>
      </dsp:nvSpPr>
      <dsp:spPr>
        <a:xfrm>
          <a:off x="10255566" y="2310749"/>
          <a:ext cx="1397069" cy="887139"/>
        </a:xfrm>
        <a:prstGeom prst="roundRect">
          <a:avLst>
            <a:gd name="adj" fmla="val 10000"/>
          </a:avLst>
        </a:prstGeom>
        <a:solidFill>
          <a:srgbClr val="7030A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14BA574-2F2A-449E-A6E0-51F9DE6FDBAB}">
      <dsp:nvSpPr>
        <dsp:cNvPr id="0" name=""/>
        <dsp:cNvSpPr/>
      </dsp:nvSpPr>
      <dsp:spPr>
        <a:xfrm>
          <a:off x="10410796" y="2458217"/>
          <a:ext cx="1397069" cy="887139"/>
        </a:xfrm>
        <a:prstGeom prst="roundRect">
          <a:avLst>
            <a:gd name="adj" fmla="val 10000"/>
          </a:avLst>
        </a:prstGeom>
        <a:solidFill>
          <a:prstClr val="white">
            <a:alpha val="90000"/>
            <a:hueOff val="0"/>
            <a:satOff val="0"/>
            <a:lumOff val="0"/>
            <a:alphaOff val="0"/>
          </a:prstClr>
        </a:solidFill>
        <a:ln w="6350" cap="flat" cmpd="sng" algn="ctr">
          <a:solidFill>
            <a:srgbClr val="7030A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solidFill>
                <a:prstClr val="black">
                  <a:hueOff val="0"/>
                  <a:satOff val="0"/>
                  <a:lumOff val="0"/>
                  <a:alphaOff val="0"/>
                </a:prstClr>
              </a:solidFill>
              <a:latin typeface="Bahnschrift SemiLight Condensed" panose="020B0502040204020203" pitchFamily="34" charset="0"/>
              <a:ea typeface="+mn-ea"/>
              <a:cs typeface="+mn-cs"/>
            </a:rPr>
            <a:t>Stakeholders Relationship Committee</a:t>
          </a:r>
        </a:p>
      </dsp:txBody>
      <dsp:txXfrm>
        <a:off x="10436779" y="2484200"/>
        <a:ext cx="1345103" cy="8351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DBA44-36D3-4B09-B163-ED8A1786514E}" type="datetimeFigureOut">
              <a:rPr lang="en-IN" smtClean="0"/>
              <a:t>10-08-2023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DD6CD-88D8-433B-9D68-C6E46C89427B}" type="slidenum">
              <a:rPr lang="en-IN" smtClean="0"/>
              <a:t>‹#›</a:t>
            </a:fld>
            <a:endParaRPr lang="en-IN" dirty="0"/>
          </a:p>
        </p:txBody>
      </p:sp>
    </p:spTree>
    <p:extLst>
      <p:ext uri="{BB962C8B-B14F-4D97-AF65-F5344CB8AC3E}">
        <p14:creationId xmlns:p14="http://schemas.microsoft.com/office/powerpoint/2010/main" val="276848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D2DD6CD-88D8-433B-9D68-C6E46C89427B}" type="slidenum">
              <a:rPr lang="en-IN" smtClean="0"/>
              <a:t>1</a:t>
            </a:fld>
            <a:endParaRPr lang="en-IN" dirty="0"/>
          </a:p>
        </p:txBody>
      </p:sp>
    </p:spTree>
    <p:extLst>
      <p:ext uri="{BB962C8B-B14F-4D97-AF65-F5344CB8AC3E}">
        <p14:creationId xmlns:p14="http://schemas.microsoft.com/office/powerpoint/2010/main" val="3533425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D2DD6CD-88D8-433B-9D68-C6E46C89427B}"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N"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3942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C19FD11-2509-42EB-B63A-6F9B3E530CD7}" type="datetime1">
              <a:rPr lang="en-IN" smtClean="0"/>
              <a:t>10-08-2023</a:t>
            </a:fld>
            <a:endParaRPr lang="en-US" dirty="0"/>
          </a:p>
        </p:txBody>
      </p:sp>
      <p:sp>
        <p:nvSpPr>
          <p:cNvPr id="5" name="Footer Placeholder 4"/>
          <p:cNvSpPr>
            <a:spLocks noGrp="1"/>
          </p:cNvSpPr>
          <p:nvPr>
            <p:ph type="ftr" sz="quarter" idx="11"/>
          </p:nvPr>
        </p:nvSpPr>
        <p:spPr/>
        <p:txBody>
          <a:bodyPr/>
          <a:lstStyle/>
          <a:p>
            <a:r>
              <a:rPr lang="en-US" smtClean="0"/>
              <a:t>CA NILESH VIKAMSEY</a:t>
            </a:r>
            <a:endParaRPr lang="en-US" dirty="0"/>
          </a:p>
        </p:txBody>
      </p:sp>
      <p:sp>
        <p:nvSpPr>
          <p:cNvPr id="6" name="Slide Number Placeholder 5"/>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3873627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0FE9B04-6C97-4D8A-98FF-A11CAF77A4DA}" type="datetime1">
              <a:rPr lang="en-IN" smtClean="0"/>
              <a:t>10-08-2023</a:t>
            </a:fld>
            <a:endParaRPr lang="en-US" dirty="0"/>
          </a:p>
        </p:txBody>
      </p:sp>
      <p:sp>
        <p:nvSpPr>
          <p:cNvPr id="5" name="Footer Placeholder 4"/>
          <p:cNvSpPr>
            <a:spLocks noGrp="1"/>
          </p:cNvSpPr>
          <p:nvPr>
            <p:ph type="ftr" sz="quarter" idx="11"/>
          </p:nvPr>
        </p:nvSpPr>
        <p:spPr/>
        <p:txBody>
          <a:bodyPr/>
          <a:lstStyle/>
          <a:p>
            <a:r>
              <a:rPr lang="en-US" smtClean="0"/>
              <a:t>CA NILESH VIKAMSEY</a:t>
            </a:r>
            <a:endParaRPr lang="en-US" dirty="0"/>
          </a:p>
        </p:txBody>
      </p:sp>
      <p:sp>
        <p:nvSpPr>
          <p:cNvPr id="6" name="Slide Number Placeholder 5"/>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265994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50B470E-BA5E-4F3D-B543-1CCE0B539121}" type="datetime1">
              <a:rPr lang="en-IN" smtClean="0"/>
              <a:t>10-08-2023</a:t>
            </a:fld>
            <a:endParaRPr lang="en-US" dirty="0"/>
          </a:p>
        </p:txBody>
      </p:sp>
      <p:sp>
        <p:nvSpPr>
          <p:cNvPr id="5" name="Footer Placeholder 4"/>
          <p:cNvSpPr>
            <a:spLocks noGrp="1"/>
          </p:cNvSpPr>
          <p:nvPr>
            <p:ph type="ftr" sz="quarter" idx="11"/>
          </p:nvPr>
        </p:nvSpPr>
        <p:spPr/>
        <p:txBody>
          <a:bodyPr/>
          <a:lstStyle/>
          <a:p>
            <a:r>
              <a:rPr lang="en-US" smtClean="0"/>
              <a:t>CA NILESH VIKAMSEY</a:t>
            </a:r>
            <a:endParaRPr lang="en-US" dirty="0"/>
          </a:p>
        </p:txBody>
      </p:sp>
      <p:sp>
        <p:nvSpPr>
          <p:cNvPr id="6" name="Slide Number Placeholder 5"/>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3456741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E1C5A11-D7F8-4600-83AF-027A35F1F974}" type="datetime1">
              <a:rPr lang="en-IN" smtClean="0"/>
              <a:t>10-08-2023</a:t>
            </a:fld>
            <a:endParaRPr lang="en-US" dirty="0"/>
          </a:p>
        </p:txBody>
      </p:sp>
      <p:sp>
        <p:nvSpPr>
          <p:cNvPr id="5" name="Footer Placeholder 4"/>
          <p:cNvSpPr>
            <a:spLocks noGrp="1"/>
          </p:cNvSpPr>
          <p:nvPr>
            <p:ph type="ftr" sz="quarter" idx="11"/>
          </p:nvPr>
        </p:nvSpPr>
        <p:spPr/>
        <p:txBody>
          <a:bodyPr/>
          <a:lstStyle/>
          <a:p>
            <a:r>
              <a:rPr lang="en-US" smtClean="0"/>
              <a:t>CA NILESH VIKAMSEY</a:t>
            </a:r>
            <a:endParaRPr lang="en-US" dirty="0"/>
          </a:p>
        </p:txBody>
      </p:sp>
      <p:sp>
        <p:nvSpPr>
          <p:cNvPr id="6" name="Slide Number Placeholder 5"/>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79424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86691D-C0C3-4D14-A29F-2B327B175906}" type="datetime1">
              <a:rPr lang="en-IN" smtClean="0"/>
              <a:t>10-08-2023</a:t>
            </a:fld>
            <a:endParaRPr lang="en-US" dirty="0"/>
          </a:p>
        </p:txBody>
      </p:sp>
      <p:sp>
        <p:nvSpPr>
          <p:cNvPr id="5" name="Footer Placeholder 4"/>
          <p:cNvSpPr>
            <a:spLocks noGrp="1"/>
          </p:cNvSpPr>
          <p:nvPr>
            <p:ph type="ftr" sz="quarter" idx="11"/>
          </p:nvPr>
        </p:nvSpPr>
        <p:spPr/>
        <p:txBody>
          <a:bodyPr/>
          <a:lstStyle/>
          <a:p>
            <a:r>
              <a:rPr lang="en-US" smtClean="0"/>
              <a:t>CA NILESH VIKAMSEY</a:t>
            </a:r>
            <a:endParaRPr lang="en-US" dirty="0"/>
          </a:p>
        </p:txBody>
      </p:sp>
      <p:sp>
        <p:nvSpPr>
          <p:cNvPr id="6" name="Slide Number Placeholder 5"/>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3737050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7F97E11-670D-41AE-AC7B-00CC8C3D4641}" type="datetime1">
              <a:rPr lang="en-IN" smtClean="0"/>
              <a:t>10-08-2023</a:t>
            </a:fld>
            <a:endParaRPr lang="en-US" dirty="0"/>
          </a:p>
        </p:txBody>
      </p:sp>
      <p:sp>
        <p:nvSpPr>
          <p:cNvPr id="6" name="Footer Placeholder 5"/>
          <p:cNvSpPr>
            <a:spLocks noGrp="1"/>
          </p:cNvSpPr>
          <p:nvPr>
            <p:ph type="ftr" sz="quarter" idx="11"/>
          </p:nvPr>
        </p:nvSpPr>
        <p:spPr/>
        <p:txBody>
          <a:bodyPr/>
          <a:lstStyle/>
          <a:p>
            <a:r>
              <a:rPr lang="en-US" smtClean="0"/>
              <a:t>CA NILESH VIKAMSEY</a:t>
            </a:r>
            <a:endParaRPr lang="en-US" dirty="0"/>
          </a:p>
        </p:txBody>
      </p:sp>
      <p:sp>
        <p:nvSpPr>
          <p:cNvPr id="7" name="Slide Number Placeholder 6"/>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207055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C4543BA-4B49-4119-A1DC-4C5999178AA8}" type="datetime1">
              <a:rPr lang="en-IN" smtClean="0"/>
              <a:t>10-08-2023</a:t>
            </a:fld>
            <a:endParaRPr lang="en-US" dirty="0"/>
          </a:p>
        </p:txBody>
      </p:sp>
      <p:sp>
        <p:nvSpPr>
          <p:cNvPr id="8" name="Footer Placeholder 7"/>
          <p:cNvSpPr>
            <a:spLocks noGrp="1"/>
          </p:cNvSpPr>
          <p:nvPr>
            <p:ph type="ftr" sz="quarter" idx="11"/>
          </p:nvPr>
        </p:nvSpPr>
        <p:spPr/>
        <p:txBody>
          <a:bodyPr/>
          <a:lstStyle/>
          <a:p>
            <a:r>
              <a:rPr lang="en-US" smtClean="0"/>
              <a:t>CA NILESH VIKAMSEY</a:t>
            </a:r>
            <a:endParaRPr lang="en-US" dirty="0"/>
          </a:p>
        </p:txBody>
      </p:sp>
      <p:sp>
        <p:nvSpPr>
          <p:cNvPr id="9" name="Slide Number Placeholder 8"/>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1433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9294A40-7BBC-4AAC-ACC4-6073FE3EFFC1}" type="datetime1">
              <a:rPr lang="en-IN" smtClean="0"/>
              <a:t>10-08-2023</a:t>
            </a:fld>
            <a:endParaRPr lang="en-US" dirty="0"/>
          </a:p>
        </p:txBody>
      </p:sp>
      <p:sp>
        <p:nvSpPr>
          <p:cNvPr id="4" name="Footer Placeholder 3"/>
          <p:cNvSpPr>
            <a:spLocks noGrp="1"/>
          </p:cNvSpPr>
          <p:nvPr>
            <p:ph type="ftr" sz="quarter" idx="11"/>
          </p:nvPr>
        </p:nvSpPr>
        <p:spPr/>
        <p:txBody>
          <a:bodyPr/>
          <a:lstStyle/>
          <a:p>
            <a:r>
              <a:rPr lang="en-US" smtClean="0"/>
              <a:t>CA NILESH VIKAMSEY</a:t>
            </a:r>
            <a:endParaRPr lang="en-US" dirty="0"/>
          </a:p>
        </p:txBody>
      </p:sp>
      <p:sp>
        <p:nvSpPr>
          <p:cNvPr id="5" name="Slide Number Placeholder 4"/>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3867956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1C821-793D-48CC-B19C-B876EA71D2B5}" type="datetime1">
              <a:rPr lang="en-IN" smtClean="0"/>
              <a:t>10-08-2023</a:t>
            </a:fld>
            <a:endParaRPr lang="en-US" dirty="0"/>
          </a:p>
        </p:txBody>
      </p:sp>
      <p:sp>
        <p:nvSpPr>
          <p:cNvPr id="3" name="Footer Placeholder 2"/>
          <p:cNvSpPr>
            <a:spLocks noGrp="1"/>
          </p:cNvSpPr>
          <p:nvPr>
            <p:ph type="ftr" sz="quarter" idx="11"/>
          </p:nvPr>
        </p:nvSpPr>
        <p:spPr/>
        <p:txBody>
          <a:bodyPr/>
          <a:lstStyle/>
          <a:p>
            <a:r>
              <a:rPr lang="en-US" smtClean="0"/>
              <a:t>CA NILESH VIKAMSEY</a:t>
            </a:r>
            <a:endParaRPr lang="en-US" dirty="0"/>
          </a:p>
        </p:txBody>
      </p:sp>
      <p:sp>
        <p:nvSpPr>
          <p:cNvPr id="4" name="Slide Number Placeholder 3"/>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120328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B834586-81C1-48D6-87B6-38007FD61881}" type="datetime1">
              <a:rPr lang="en-IN" smtClean="0"/>
              <a:t>10-08-2023</a:t>
            </a:fld>
            <a:endParaRPr lang="en-US" dirty="0"/>
          </a:p>
        </p:txBody>
      </p:sp>
      <p:sp>
        <p:nvSpPr>
          <p:cNvPr id="6" name="Footer Placeholder 5"/>
          <p:cNvSpPr>
            <a:spLocks noGrp="1"/>
          </p:cNvSpPr>
          <p:nvPr>
            <p:ph type="ftr" sz="quarter" idx="11"/>
          </p:nvPr>
        </p:nvSpPr>
        <p:spPr/>
        <p:txBody>
          <a:bodyPr/>
          <a:lstStyle/>
          <a:p>
            <a:r>
              <a:rPr lang="en-US" smtClean="0"/>
              <a:t>CA NILESH VIKAMSEY</a:t>
            </a:r>
            <a:endParaRPr lang="en-US" dirty="0"/>
          </a:p>
        </p:txBody>
      </p:sp>
      <p:sp>
        <p:nvSpPr>
          <p:cNvPr id="7" name="Slide Number Placeholder 6"/>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4246500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17E543-9FAE-4F21-8123-EBEA92E4B1E7}" type="datetime1">
              <a:rPr lang="en-IN" smtClean="0"/>
              <a:t>10-08-2023</a:t>
            </a:fld>
            <a:endParaRPr lang="en-US" dirty="0"/>
          </a:p>
        </p:txBody>
      </p:sp>
      <p:sp>
        <p:nvSpPr>
          <p:cNvPr id="6" name="Footer Placeholder 5"/>
          <p:cNvSpPr>
            <a:spLocks noGrp="1"/>
          </p:cNvSpPr>
          <p:nvPr>
            <p:ph type="ftr" sz="quarter" idx="11"/>
          </p:nvPr>
        </p:nvSpPr>
        <p:spPr/>
        <p:txBody>
          <a:bodyPr/>
          <a:lstStyle/>
          <a:p>
            <a:r>
              <a:rPr lang="en-US" smtClean="0"/>
              <a:t>CA NILESH VIKAMSEY</a:t>
            </a:r>
            <a:endParaRPr lang="en-US" dirty="0"/>
          </a:p>
        </p:txBody>
      </p:sp>
      <p:sp>
        <p:nvSpPr>
          <p:cNvPr id="7" name="Slide Number Placeholder 6"/>
          <p:cNvSpPr>
            <a:spLocks noGrp="1"/>
          </p:cNvSpPr>
          <p:nvPr>
            <p:ph type="sldNum" sz="quarter" idx="12"/>
          </p:nvPr>
        </p:nvSpPr>
        <p:spPr/>
        <p:txBody>
          <a:bodyPr/>
          <a:lstStyle/>
          <a:p>
            <a:fld id="{33BE5407-4BC8-402E-B0BB-38E19AAA9633}" type="slidenum">
              <a:rPr lang="en-US" smtClean="0"/>
              <a:t>‹#›</a:t>
            </a:fld>
            <a:endParaRPr lang="en-US" dirty="0"/>
          </a:p>
        </p:txBody>
      </p:sp>
    </p:spTree>
    <p:extLst>
      <p:ext uri="{BB962C8B-B14F-4D97-AF65-F5344CB8AC3E}">
        <p14:creationId xmlns:p14="http://schemas.microsoft.com/office/powerpoint/2010/main" val="135243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39B0A-B220-4B03-98DD-ECDBA86E75A1}" type="datetime1">
              <a:rPr lang="en-IN" smtClean="0"/>
              <a:t>10-08-2023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 NILESH VIKAMSEY</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E5407-4BC8-402E-B0BB-38E19AAA9633}" type="slidenum">
              <a:rPr lang="en-US" smtClean="0"/>
              <a:t>‹#›</a:t>
            </a:fld>
            <a:endParaRPr lang="en-US" dirty="0"/>
          </a:p>
        </p:txBody>
      </p:sp>
    </p:spTree>
    <p:extLst>
      <p:ext uri="{BB962C8B-B14F-4D97-AF65-F5344CB8AC3E}">
        <p14:creationId xmlns:p14="http://schemas.microsoft.com/office/powerpoint/2010/main" val="2920303104"/>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hyperlink" Target="https://www.mca.gov.in/content/mca/global/en/acts-rules/ebooks/acts.html?act=NTk2MQ=="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mca.gov.in/content/mca/global/en/acts-rules/ebooks/acts.html?act=NTk2MQ=="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ca.gov.in/content/mca/global/en/acts-rules/ebooks/acts.html?act=NTk2M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ca.gov.in/content/mca/global/en/acts-rules/ebooks/acts.html?act=NTk2MQ=="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indoor, table, object, person&#10;&#10;Description automatically generated">
            <a:extLst>
              <a:ext uri="{FF2B5EF4-FFF2-40B4-BE49-F238E27FC236}">
                <a16:creationId xmlns:a16="http://schemas.microsoft.com/office/drawing/2014/main" id="{B1FEDA76-2FCD-4EF4-BE08-EA3B5F63B6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34"/>
            <a:ext cx="12192000" cy="6852065"/>
          </a:xfrm>
          <a:prstGeom prst="rect">
            <a:avLst/>
          </a:prstGeom>
        </p:spPr>
      </p:pic>
      <p:sp>
        <p:nvSpPr>
          <p:cNvPr id="10" name="object 3">
            <a:extLst>
              <a:ext uri="{FF2B5EF4-FFF2-40B4-BE49-F238E27FC236}">
                <a16:creationId xmlns:a16="http://schemas.microsoft.com/office/drawing/2014/main" id="{9BCDFB12-1449-4971-9230-CB568E28DA88}"/>
              </a:ext>
            </a:extLst>
          </p:cNvPr>
          <p:cNvSpPr/>
          <p:nvPr/>
        </p:nvSpPr>
        <p:spPr>
          <a:xfrm>
            <a:off x="0" y="-208040"/>
            <a:ext cx="12189659" cy="7066040"/>
          </a:xfrm>
          <a:custGeom>
            <a:avLst/>
            <a:gdLst/>
            <a:ahLst/>
            <a:cxnLst/>
            <a:rect l="l" t="t" r="r" b="b"/>
            <a:pathLst>
              <a:path w="9144000" h="6858000">
                <a:moveTo>
                  <a:pt x="0" y="6858000"/>
                </a:moveTo>
                <a:lnTo>
                  <a:pt x="9144000" y="6858000"/>
                </a:lnTo>
                <a:lnTo>
                  <a:pt x="9144000" y="0"/>
                </a:lnTo>
                <a:lnTo>
                  <a:pt x="0" y="0"/>
                </a:lnTo>
                <a:lnTo>
                  <a:pt x="0" y="6858000"/>
                </a:lnTo>
                <a:close/>
              </a:path>
            </a:pathLst>
          </a:custGeom>
          <a:solidFill>
            <a:srgbClr val="005269">
              <a:alpha val="20000"/>
            </a:srgbClr>
          </a:solidFill>
        </p:spPr>
        <p:txBody>
          <a:bodyPr lIns="0" tIns="0" rIns="0" b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sz="2300" dirty="0"/>
          </a:p>
        </p:txBody>
      </p:sp>
      <p:sp>
        <p:nvSpPr>
          <p:cNvPr id="16" name="TextBox 15">
            <a:extLst>
              <a:ext uri="{FF2B5EF4-FFF2-40B4-BE49-F238E27FC236}">
                <a16:creationId xmlns:a16="http://schemas.microsoft.com/office/drawing/2014/main" id="{B5A86237-C4DF-4C32-8FAF-0F9ADAE86F14}"/>
              </a:ext>
            </a:extLst>
          </p:cNvPr>
          <p:cNvSpPr txBox="1"/>
          <p:nvPr/>
        </p:nvSpPr>
        <p:spPr>
          <a:xfrm>
            <a:off x="263384" y="845126"/>
            <a:ext cx="6331380" cy="3477875"/>
          </a:xfrm>
          <a:prstGeom prst="rect">
            <a:avLst/>
          </a:prstGeom>
          <a:noFill/>
        </p:spPr>
        <p:txBody>
          <a:bodyPr wrap="square">
            <a:spAutoFit/>
          </a:bodyPr>
          <a:lstStyle/>
          <a:p>
            <a:endParaRPr lang="en-US" sz="3600" dirty="0">
              <a:solidFill>
                <a:schemeClr val="bg1"/>
              </a:solidFill>
              <a:latin typeface="Bahnschrift SemiLight Condensed" panose="020B0502040204020203" pitchFamily="34" charset="0"/>
            </a:endParaRPr>
          </a:p>
          <a:p>
            <a:pPr algn="r"/>
            <a:endParaRPr lang="en-US" sz="3200" b="1" dirty="0">
              <a:solidFill>
                <a:schemeClr val="bg1"/>
              </a:solidFill>
              <a:latin typeface="Bahnschrift Condensed" pitchFamily="34" charset="0"/>
            </a:endParaRPr>
          </a:p>
          <a:p>
            <a:pPr algn="r"/>
            <a:endParaRPr lang="en-US" sz="3200" b="1" dirty="0">
              <a:solidFill>
                <a:schemeClr val="bg1"/>
              </a:solidFill>
              <a:latin typeface="Bahnschrift Condensed" pitchFamily="34" charset="0"/>
            </a:endParaRPr>
          </a:p>
          <a:p>
            <a:pPr algn="r"/>
            <a:endParaRPr lang="en-US" sz="3000" b="1" dirty="0">
              <a:solidFill>
                <a:schemeClr val="bg1"/>
              </a:solidFill>
              <a:latin typeface="Bahnschrift Condensed" pitchFamily="34" charset="0"/>
            </a:endParaRPr>
          </a:p>
          <a:p>
            <a:r>
              <a:rPr lang="en-US" sz="6000" b="1" dirty="0">
                <a:solidFill>
                  <a:srgbClr val="FFC000"/>
                </a:solidFill>
                <a:latin typeface="Bahnschrift Condensed" pitchFamily="34" charset="0"/>
              </a:rPr>
              <a:t>INDEPENDENT DIRECTORS</a:t>
            </a:r>
          </a:p>
          <a:p>
            <a:endParaRPr lang="en-IN" sz="3000" b="1" dirty="0">
              <a:solidFill>
                <a:srgbClr val="92D050"/>
              </a:solidFill>
              <a:latin typeface="Bahnschrift Condensed" pitchFamily="34" charset="0"/>
            </a:endParaRPr>
          </a:p>
        </p:txBody>
      </p:sp>
      <p:pic>
        <p:nvPicPr>
          <p:cNvPr id="1027" name="Picture 1"/>
          <p:cNvPicPr>
            <a:picLocks noChangeAspect="1" noChangeArrowheads="1"/>
          </p:cNvPicPr>
          <p:nvPr/>
        </p:nvPicPr>
        <p:blipFill>
          <a:blip r:embed="rId4">
            <a:extLst>
              <a:ext uri="{28A0092B-C50C-407E-A947-70E740481C1C}">
                <a14:useLocalDpi xmlns:a14="http://schemas.microsoft.com/office/drawing/2010/main" val="0"/>
              </a:ext>
            </a:extLst>
          </a:blip>
          <a:srcRect l="16507" t="25371" r="17468" b="18472"/>
          <a:stretch>
            <a:fillRect/>
          </a:stretch>
        </p:blipFill>
        <p:spPr bwMode="auto">
          <a:xfrm>
            <a:off x="7158038" y="4710324"/>
            <a:ext cx="5033962"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467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10</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11587620" cy="584775"/>
          </a:xfrm>
          <a:prstGeom prst="rect">
            <a:avLst/>
          </a:prstGeom>
          <a:noFill/>
        </p:spPr>
        <p:txBody>
          <a:bodyPr wrap="square" rtlCol="0">
            <a:spAutoFit/>
          </a:bodyPr>
          <a:lstStyle/>
          <a:p>
            <a:r>
              <a:rPr lang="en-IN" sz="3200" dirty="0">
                <a:latin typeface="Bahnschrift Condensed" panose="020B0502040204020203" pitchFamily="34" charset="0"/>
                <a:ea typeface="Verdana" panose="020B0604030504040204" pitchFamily="34" charset="0"/>
              </a:rPr>
              <a:t>PROHIBITIONS</a:t>
            </a: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5B22C34-F43A-4C14-8808-A041AB8D84E4}"/>
              </a:ext>
            </a:extLst>
          </p:cNvPr>
          <p:cNvSpPr txBox="1"/>
          <p:nvPr/>
        </p:nvSpPr>
        <p:spPr>
          <a:xfrm>
            <a:off x="174168" y="840745"/>
            <a:ext cx="6096000" cy="369332"/>
          </a:xfrm>
          <a:prstGeom prst="rect">
            <a:avLst/>
          </a:prstGeom>
          <a:noFill/>
        </p:spPr>
        <p:txBody>
          <a:bodyPr wrap="square">
            <a:spAutoFit/>
          </a:bodyPr>
          <a:lstStyle/>
          <a:p>
            <a:pPr marL="0" indent="0">
              <a:buNone/>
            </a:pPr>
            <a:r>
              <a:rPr lang="en-US" sz="1800" i="1" dirty="0">
                <a:latin typeface="Bahnschrift SemiLight Condensed" panose="020B0502040204020203" pitchFamily="34" charset="0"/>
                <a:ea typeface="Verdana" pitchFamily="34" charset="0"/>
                <a:cs typeface="Verdana" pitchFamily="34" charset="0"/>
              </a:rPr>
              <a:t>SECTION 149(6) of Companies Act, 2013</a:t>
            </a:r>
          </a:p>
        </p:txBody>
      </p:sp>
      <p:sp>
        <p:nvSpPr>
          <p:cNvPr id="9" name="TextBox 8"/>
          <p:cNvSpPr txBox="1"/>
          <p:nvPr/>
        </p:nvSpPr>
        <p:spPr>
          <a:xfrm>
            <a:off x="360218" y="1330036"/>
            <a:ext cx="11401570" cy="4801314"/>
          </a:xfrm>
          <a:prstGeom prst="rect">
            <a:avLst/>
          </a:prstGeom>
          <a:noFill/>
        </p:spPr>
        <p:txBody>
          <a:bodyPr wrap="square" rtlCol="0">
            <a:spAutoFit/>
          </a:bodyPr>
          <a:lstStyle/>
          <a:p>
            <a:pPr marL="285750" indent="-285750" algn="just">
              <a:buFont typeface="Wingdings" panose="05000000000000000000" pitchFamily="2" charset="2"/>
              <a:buChar char="v"/>
            </a:pPr>
            <a:r>
              <a:rPr lang="en-US" dirty="0"/>
              <a:t>has any other pecuniary transaction or relationship with the company, or its subsidiary, or its holding or </a:t>
            </a:r>
            <a:r>
              <a:rPr lang="en-US" u="sng" dirty="0">
                <a:hlinkClick r:id="rId2"/>
              </a:rPr>
              <a:t>associate company</a:t>
            </a:r>
            <a:r>
              <a:rPr lang="en-US" dirty="0"/>
              <a:t> amounting to two per cent. or more of its gross turnover or total income singly or in combination with the transactions referred to in sub-clause (</a:t>
            </a:r>
            <a:r>
              <a:rPr lang="en-US" dirty="0" err="1"/>
              <a:t>i</a:t>
            </a:r>
            <a:r>
              <a:rPr lang="en-US" dirty="0"/>
              <a:t>), (ii) or (iii).</a:t>
            </a:r>
          </a:p>
          <a:p>
            <a:pPr marL="285750" indent="-285750">
              <a:buFont typeface="Arial" panose="020B0604020202020204" pitchFamily="34" charset="0"/>
              <a:buChar char="•"/>
            </a:pPr>
            <a:r>
              <a:rPr lang="en-US" dirty="0"/>
              <a:t>who, neither himself nor any of his </a:t>
            </a:r>
            <a:r>
              <a:rPr lang="en-US" u="sng" dirty="0">
                <a:hlinkClick r:id="rId2"/>
              </a:rPr>
              <a:t>relative</a:t>
            </a:r>
            <a:r>
              <a:rPr lang="en-US" dirty="0"/>
              <a:t>s—</a:t>
            </a:r>
          </a:p>
          <a:p>
            <a:pPr marL="285750" indent="-285750" algn="just">
              <a:buFont typeface="Wingdings" panose="05000000000000000000" pitchFamily="2" charset="2"/>
              <a:buChar char="v"/>
            </a:pPr>
            <a:r>
              <a:rPr lang="en-US" dirty="0"/>
              <a:t>holds or has held the position of a </a:t>
            </a:r>
            <a:r>
              <a:rPr lang="en-US" u="sng" dirty="0">
                <a:hlinkClick r:id="rId2"/>
              </a:rPr>
              <a:t>key managerial personnel</a:t>
            </a:r>
            <a:r>
              <a:rPr lang="en-US" dirty="0"/>
              <a:t> or is or has been employee of the </a:t>
            </a:r>
            <a:r>
              <a:rPr lang="en-US" u="sng" dirty="0">
                <a:hlinkClick r:id="rId2"/>
              </a:rPr>
              <a:t>company</a:t>
            </a:r>
            <a:r>
              <a:rPr lang="en-US" dirty="0"/>
              <a:t> or its holding, subsidiary or associate </a:t>
            </a:r>
            <a:r>
              <a:rPr lang="en-US" dirty="0">
                <a:hlinkClick r:id="rId2"/>
              </a:rPr>
              <a:t>company</a:t>
            </a:r>
            <a:r>
              <a:rPr lang="en-US" dirty="0"/>
              <a:t> in any of the three </a:t>
            </a:r>
            <a:r>
              <a:rPr lang="en-US" u="sng" dirty="0">
                <a:hlinkClick r:id="rId2"/>
              </a:rPr>
              <a:t>financial years</a:t>
            </a:r>
            <a:r>
              <a:rPr lang="en-US" dirty="0"/>
              <a:t> immediately preceding the </a:t>
            </a:r>
            <a:r>
              <a:rPr lang="en-US" u="sng" dirty="0">
                <a:hlinkClick r:id="rId2"/>
              </a:rPr>
              <a:t>financial year</a:t>
            </a:r>
            <a:r>
              <a:rPr lang="en-US" dirty="0"/>
              <a:t> in which he is proposed to be appointed;</a:t>
            </a:r>
          </a:p>
          <a:p>
            <a:pPr marL="285750" indent="-285750" algn="just">
              <a:buFont typeface="Wingdings" panose="05000000000000000000" pitchFamily="2" charset="2"/>
              <a:buChar char="v"/>
            </a:pPr>
            <a:r>
              <a:rPr lang="en-US" dirty="0"/>
              <a:t>is or has been an employee or proprietor or a partner, in any of the three </a:t>
            </a:r>
            <a:r>
              <a:rPr lang="en-US" u="sng" dirty="0">
                <a:hlinkClick r:id="rId2"/>
              </a:rPr>
              <a:t>financial years</a:t>
            </a:r>
            <a:r>
              <a:rPr lang="en-US" dirty="0"/>
              <a:t> immediately preceding the </a:t>
            </a:r>
            <a:r>
              <a:rPr lang="en-US" u="sng" dirty="0">
                <a:hlinkClick r:id="rId2"/>
              </a:rPr>
              <a:t>financial year</a:t>
            </a:r>
            <a:r>
              <a:rPr lang="en-US" dirty="0"/>
              <a:t> in which he is proposed to be appointed, of;</a:t>
            </a:r>
          </a:p>
          <a:p>
            <a:pPr marL="285750" indent="-285750" algn="just">
              <a:buFont typeface="Wingdings" panose="05000000000000000000" pitchFamily="2" charset="2"/>
              <a:buChar char="q"/>
            </a:pPr>
            <a:r>
              <a:rPr lang="en-US" dirty="0"/>
              <a:t>a firm of auditors or </a:t>
            </a:r>
            <a:r>
              <a:rPr lang="en-US" u="sng" dirty="0">
                <a:hlinkClick r:id="rId2"/>
              </a:rPr>
              <a:t>company</a:t>
            </a:r>
            <a:r>
              <a:rPr lang="en-US" dirty="0"/>
              <a:t> secretaries in practice or cost auditors of the </a:t>
            </a:r>
            <a:r>
              <a:rPr lang="en-US" u="sng" dirty="0">
                <a:hlinkClick r:id="rId2"/>
              </a:rPr>
              <a:t>company</a:t>
            </a:r>
            <a:r>
              <a:rPr lang="en-US" dirty="0"/>
              <a:t> or its holding, subsidiary or </a:t>
            </a:r>
            <a:r>
              <a:rPr lang="en-US" u="sng" dirty="0">
                <a:hlinkClick r:id="rId2"/>
              </a:rPr>
              <a:t>associate company</a:t>
            </a:r>
            <a:r>
              <a:rPr lang="en-US" dirty="0"/>
              <a:t>; or</a:t>
            </a:r>
          </a:p>
          <a:p>
            <a:pPr marL="285750" indent="-285750" algn="just">
              <a:buFont typeface="Wingdings" panose="05000000000000000000" pitchFamily="2" charset="2"/>
              <a:buChar char="q"/>
            </a:pPr>
            <a:r>
              <a:rPr lang="en-US" dirty="0"/>
              <a:t>any legal or a consulting firm that has or had any transaction with the company, its holding, subsidiary or associate </a:t>
            </a:r>
            <a:r>
              <a:rPr lang="en-US" u="sng" dirty="0">
                <a:hlinkClick r:id="rId2"/>
              </a:rPr>
              <a:t>company</a:t>
            </a:r>
            <a:r>
              <a:rPr lang="en-US" dirty="0"/>
              <a:t> amounting to ten per cent. or more of the gross </a:t>
            </a:r>
            <a:r>
              <a:rPr lang="en-US" u="sng" dirty="0">
                <a:hlinkClick r:id="rId2"/>
              </a:rPr>
              <a:t>turnover</a:t>
            </a:r>
            <a:r>
              <a:rPr lang="en-US" dirty="0"/>
              <a:t> of such firm;</a:t>
            </a:r>
          </a:p>
          <a:p>
            <a:pPr marL="285750" indent="-285750" algn="just">
              <a:buFont typeface="Wingdings" panose="05000000000000000000" pitchFamily="2" charset="2"/>
              <a:buChar char="v"/>
            </a:pPr>
            <a:r>
              <a:rPr lang="en-US" dirty="0"/>
              <a:t>holds together with his </a:t>
            </a:r>
            <a:r>
              <a:rPr lang="en-US" u="sng" dirty="0">
                <a:hlinkClick r:id="rId2"/>
              </a:rPr>
              <a:t>relatives</a:t>
            </a:r>
            <a:r>
              <a:rPr lang="en-US" dirty="0"/>
              <a:t> two per cent. or more of the </a:t>
            </a:r>
            <a:r>
              <a:rPr lang="en-US" u="sng" dirty="0">
                <a:hlinkClick r:id="rId2"/>
              </a:rPr>
              <a:t>total voting power</a:t>
            </a:r>
            <a:r>
              <a:rPr lang="en-US" dirty="0"/>
              <a:t> of the company; or</a:t>
            </a:r>
          </a:p>
          <a:p>
            <a:pPr marL="285750" indent="-285750" algn="just">
              <a:buFont typeface="Wingdings" panose="05000000000000000000" pitchFamily="2" charset="2"/>
              <a:buChar char="v"/>
            </a:pPr>
            <a:r>
              <a:rPr lang="en-US" dirty="0"/>
              <a:t>is a Chief Executive or director, by whatever name called, of any nonprofit </a:t>
            </a:r>
            <a:r>
              <a:rPr lang="en-US" dirty="0" err="1"/>
              <a:t>organisation</a:t>
            </a:r>
            <a:r>
              <a:rPr lang="en-US" dirty="0"/>
              <a:t> that receives twenty-five per cent. or more of its receipts from the company, any of its </a:t>
            </a:r>
            <a:r>
              <a:rPr lang="en-US" u="sng" dirty="0">
                <a:hlinkClick r:id="rId2"/>
              </a:rPr>
              <a:t>promoters</a:t>
            </a:r>
            <a:r>
              <a:rPr lang="en-US" dirty="0"/>
              <a:t>, Directors or its holding, subsidiary or associate </a:t>
            </a:r>
            <a:r>
              <a:rPr lang="en-US" u="sng" dirty="0">
                <a:hlinkClick r:id="rId2"/>
              </a:rPr>
              <a:t>company</a:t>
            </a:r>
            <a:r>
              <a:rPr lang="en-US" dirty="0"/>
              <a:t> or that holds two per cent. or more of the </a:t>
            </a:r>
            <a:r>
              <a:rPr lang="en-US" u="sng" dirty="0">
                <a:hlinkClick r:id="rId2"/>
              </a:rPr>
              <a:t>total voting power</a:t>
            </a:r>
            <a:r>
              <a:rPr lang="en-US" dirty="0"/>
              <a:t> of the company</a:t>
            </a:r>
          </a:p>
        </p:txBody>
      </p:sp>
    </p:spTree>
    <p:extLst>
      <p:ext uri="{BB962C8B-B14F-4D97-AF65-F5344CB8AC3E}">
        <p14:creationId xmlns:p14="http://schemas.microsoft.com/office/powerpoint/2010/main" val="3703675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11</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r>
              <a:rPr lang="en-IN" sz="3200" dirty="0">
                <a:latin typeface="Bahnschrift Condensed" panose="020B0502040204020203" pitchFamily="34" charset="0"/>
                <a:ea typeface="Verdana" panose="020B0604030504040204" pitchFamily="34" charset="0"/>
              </a:rPr>
              <a:t>DECLARATION BY </a:t>
            </a:r>
            <a:r>
              <a:rPr lang="en-IN" sz="3200" dirty="0" smtClean="0">
                <a:latin typeface="Bahnschrift Condensed" panose="020B0502040204020203" pitchFamily="34" charset="0"/>
                <a:ea typeface="Verdana" panose="020B0604030504040204" pitchFamily="34" charset="0"/>
              </a:rPr>
              <a:t>ID u/s 149(7)</a:t>
            </a:r>
            <a:endParaRPr lang="en-IN" sz="3200" dirty="0">
              <a:latin typeface="Bahnschrift Condensed" panose="020B0502040204020203" pitchFamily="34" charset="0"/>
              <a:ea typeface="Verdana" panose="020B0604030504040204" pitchFamily="34" charset="0"/>
            </a:endParaRP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4182" y="1025236"/>
            <a:ext cx="10848109" cy="3785652"/>
          </a:xfrm>
          <a:prstGeom prst="rect">
            <a:avLst/>
          </a:prstGeom>
          <a:noFill/>
        </p:spPr>
        <p:txBody>
          <a:bodyPr wrap="square" rtlCol="0">
            <a:spAutoFit/>
          </a:bodyPr>
          <a:lstStyle/>
          <a:p>
            <a:pPr algn="just">
              <a:lnSpc>
                <a:spcPct val="150000"/>
              </a:lnSpc>
            </a:pPr>
            <a:r>
              <a:rPr lang="en-US" sz="2000" dirty="0">
                <a:solidFill>
                  <a:srgbClr val="333333"/>
                </a:solidFill>
                <a:latin typeface="Poppins"/>
              </a:rPr>
              <a:t>Every independent </a:t>
            </a:r>
            <a:r>
              <a:rPr lang="en-US" sz="2000" u="sng" dirty="0">
                <a:solidFill>
                  <a:srgbClr val="0000FF"/>
                </a:solidFill>
                <a:latin typeface="Poppins"/>
                <a:hlinkClick r:id="rId2"/>
              </a:rPr>
              <a:t>director</a:t>
            </a:r>
            <a:r>
              <a:rPr lang="en-US" sz="2000" dirty="0">
                <a:solidFill>
                  <a:srgbClr val="333333"/>
                </a:solidFill>
                <a:latin typeface="Poppins"/>
              </a:rPr>
              <a:t> shall at the </a:t>
            </a:r>
            <a:r>
              <a:rPr lang="en-US" sz="2000" b="1" u="sng" dirty="0">
                <a:solidFill>
                  <a:srgbClr val="333333"/>
                </a:solidFill>
                <a:latin typeface="Poppins"/>
              </a:rPr>
              <a:t>first meeting </a:t>
            </a:r>
            <a:r>
              <a:rPr lang="en-US" sz="2000" dirty="0">
                <a:solidFill>
                  <a:srgbClr val="333333"/>
                </a:solidFill>
                <a:latin typeface="Poppins"/>
              </a:rPr>
              <a:t>of the Board in which he participates as a </a:t>
            </a:r>
            <a:r>
              <a:rPr lang="en-US" sz="2000" u="sng" dirty="0">
                <a:solidFill>
                  <a:srgbClr val="0000FF"/>
                </a:solidFill>
                <a:latin typeface="Poppins"/>
                <a:hlinkClick r:id="rId2"/>
              </a:rPr>
              <a:t>director</a:t>
            </a:r>
            <a:r>
              <a:rPr lang="en-US" sz="2000" dirty="0">
                <a:solidFill>
                  <a:srgbClr val="333333"/>
                </a:solidFill>
                <a:latin typeface="Poppins"/>
              </a:rPr>
              <a:t> and </a:t>
            </a:r>
            <a:endParaRPr lang="en-US" sz="2000" dirty="0" smtClean="0">
              <a:solidFill>
                <a:srgbClr val="333333"/>
              </a:solidFill>
              <a:latin typeface="Poppins"/>
            </a:endParaRPr>
          </a:p>
          <a:p>
            <a:pPr algn="just">
              <a:lnSpc>
                <a:spcPct val="150000"/>
              </a:lnSpc>
            </a:pPr>
            <a:endParaRPr lang="en-US" sz="2000" dirty="0">
              <a:solidFill>
                <a:srgbClr val="333333"/>
              </a:solidFill>
              <a:latin typeface="Poppins"/>
            </a:endParaRPr>
          </a:p>
          <a:p>
            <a:pPr algn="just">
              <a:lnSpc>
                <a:spcPct val="150000"/>
              </a:lnSpc>
            </a:pPr>
            <a:r>
              <a:rPr lang="en-US" sz="2000" dirty="0" smtClean="0">
                <a:solidFill>
                  <a:srgbClr val="333333"/>
                </a:solidFill>
                <a:latin typeface="Poppins"/>
              </a:rPr>
              <a:t>Thereafter </a:t>
            </a:r>
            <a:r>
              <a:rPr lang="en-US" sz="2000" dirty="0">
                <a:solidFill>
                  <a:srgbClr val="333333"/>
                </a:solidFill>
                <a:latin typeface="Poppins"/>
              </a:rPr>
              <a:t>at the </a:t>
            </a:r>
            <a:r>
              <a:rPr lang="en-US" sz="2000" b="1" u="sng" dirty="0">
                <a:solidFill>
                  <a:srgbClr val="333333"/>
                </a:solidFill>
                <a:latin typeface="Poppins"/>
              </a:rPr>
              <a:t>first meeting of the Board in every </a:t>
            </a:r>
            <a:r>
              <a:rPr lang="en-US" sz="2000" b="1" u="sng" dirty="0">
                <a:solidFill>
                  <a:srgbClr val="0000FF"/>
                </a:solidFill>
                <a:latin typeface="Poppins"/>
                <a:hlinkClick r:id="rId2"/>
              </a:rPr>
              <a:t>financial year</a:t>
            </a:r>
            <a:r>
              <a:rPr lang="en-US" sz="2000" dirty="0">
                <a:solidFill>
                  <a:srgbClr val="333333"/>
                </a:solidFill>
                <a:latin typeface="Poppins"/>
              </a:rPr>
              <a:t> or </a:t>
            </a:r>
            <a:endParaRPr lang="en-US" sz="2000" dirty="0" smtClean="0">
              <a:solidFill>
                <a:srgbClr val="333333"/>
              </a:solidFill>
              <a:latin typeface="Poppins"/>
            </a:endParaRPr>
          </a:p>
          <a:p>
            <a:pPr algn="just">
              <a:lnSpc>
                <a:spcPct val="150000"/>
              </a:lnSpc>
            </a:pPr>
            <a:endParaRPr lang="en-US" sz="2000" dirty="0">
              <a:solidFill>
                <a:srgbClr val="333333"/>
              </a:solidFill>
              <a:latin typeface="Poppins"/>
            </a:endParaRPr>
          </a:p>
          <a:p>
            <a:pPr algn="just">
              <a:lnSpc>
                <a:spcPct val="150000"/>
              </a:lnSpc>
            </a:pPr>
            <a:r>
              <a:rPr lang="en-US" sz="2000" dirty="0" smtClean="0">
                <a:solidFill>
                  <a:srgbClr val="333333"/>
                </a:solidFill>
                <a:latin typeface="Poppins"/>
              </a:rPr>
              <a:t>Whenever </a:t>
            </a:r>
            <a:r>
              <a:rPr lang="en-US" sz="2000" dirty="0">
                <a:solidFill>
                  <a:srgbClr val="333333"/>
                </a:solidFill>
                <a:latin typeface="Poppins"/>
              </a:rPr>
              <a:t>there is </a:t>
            </a:r>
            <a:r>
              <a:rPr lang="en-US" sz="2000" b="1" u="sng" dirty="0">
                <a:solidFill>
                  <a:srgbClr val="333333"/>
                </a:solidFill>
                <a:latin typeface="Poppins"/>
              </a:rPr>
              <a:t>any change </a:t>
            </a:r>
            <a:r>
              <a:rPr lang="en-US" sz="2000" dirty="0">
                <a:solidFill>
                  <a:srgbClr val="333333"/>
                </a:solidFill>
                <a:latin typeface="Poppins"/>
              </a:rPr>
              <a:t>in the circumstances which may affect his status as an </a:t>
            </a:r>
            <a:r>
              <a:rPr lang="en-US" sz="2000" u="sng" dirty="0">
                <a:solidFill>
                  <a:srgbClr val="0000FF"/>
                </a:solidFill>
                <a:latin typeface="Poppins"/>
                <a:hlinkClick r:id="rId2"/>
              </a:rPr>
              <a:t>independent director</a:t>
            </a:r>
            <a:r>
              <a:rPr lang="en-US" sz="2000" dirty="0">
                <a:solidFill>
                  <a:srgbClr val="333333"/>
                </a:solidFill>
                <a:latin typeface="Poppins"/>
              </a:rPr>
              <a:t>, give a declaration that he meets the criteria of independence as provided in sub-section (6</a:t>
            </a:r>
            <a:r>
              <a:rPr lang="en-US" sz="2000" dirty="0" smtClean="0">
                <a:solidFill>
                  <a:srgbClr val="333333"/>
                </a:solidFill>
                <a:latin typeface="Poppins"/>
              </a:rPr>
              <a:t>) of 149.</a:t>
            </a:r>
            <a:endParaRPr lang="en-IN" sz="2000" dirty="0"/>
          </a:p>
        </p:txBody>
      </p:sp>
    </p:spTree>
    <p:extLst>
      <p:ext uri="{BB962C8B-B14F-4D97-AF65-F5344CB8AC3E}">
        <p14:creationId xmlns:p14="http://schemas.microsoft.com/office/powerpoint/2010/main" val="763317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261140"/>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12</a:t>
            </a:fld>
            <a:endParaRPr lang="en-GB" dirty="0"/>
          </a:p>
        </p:txBody>
      </p:sp>
      <p:sp>
        <p:nvSpPr>
          <p:cNvPr id="12" name="TextBox 11">
            <a:extLst>
              <a:ext uri="{FF2B5EF4-FFF2-40B4-BE49-F238E27FC236}">
                <a16:creationId xmlns:a16="http://schemas.microsoft.com/office/drawing/2014/main" id="{AAFE0F6B-2BDB-429D-A984-608453D4675A}"/>
              </a:ext>
            </a:extLst>
          </p:cNvPr>
          <p:cNvSpPr txBox="1"/>
          <p:nvPr/>
        </p:nvSpPr>
        <p:spPr>
          <a:xfrm>
            <a:off x="533265" y="2720643"/>
            <a:ext cx="11124576" cy="923330"/>
          </a:xfrm>
          <a:prstGeom prst="rect">
            <a:avLst/>
          </a:prstGeom>
          <a:noFill/>
        </p:spPr>
        <p:txBody>
          <a:bodyPr wrap="square" numCol="1" spcCol="720000" rtlCol="0">
            <a:spAutoFit/>
          </a:bodyPr>
          <a:lstStyle/>
          <a:p>
            <a:pPr algn="just"/>
            <a:r>
              <a:rPr lang="en-US" sz="5400" dirty="0">
                <a:solidFill>
                  <a:schemeClr val="accent1">
                    <a:lumMod val="50000"/>
                  </a:schemeClr>
                </a:solidFill>
                <a:latin typeface="Bahnschrift Condensed" panose="020B0502040204020203" pitchFamily="34" charset="0"/>
              </a:rPr>
              <a:t>CODE FOR ID – SCHEDULE V</a:t>
            </a:r>
          </a:p>
        </p:txBody>
      </p:sp>
    </p:spTree>
    <p:extLst>
      <p:ext uri="{BB962C8B-B14F-4D97-AF65-F5344CB8AC3E}">
        <p14:creationId xmlns:p14="http://schemas.microsoft.com/office/powerpoint/2010/main" val="772309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13</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r>
              <a:rPr lang="en-IN" sz="3200" dirty="0">
                <a:latin typeface="Bahnschrift Condensed" panose="020B0502040204020203" pitchFamily="34" charset="0"/>
                <a:ea typeface="Verdana" panose="020B0604030504040204" pitchFamily="34" charset="0"/>
              </a:rPr>
              <a:t>CODE - GUIDE TO PROFESSIONAL CONDUCT</a:t>
            </a: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B784A65-03A9-4CAB-9310-D1848BCB7C05}"/>
              </a:ext>
            </a:extLst>
          </p:cNvPr>
          <p:cNvSpPr txBox="1"/>
          <p:nvPr/>
        </p:nvSpPr>
        <p:spPr>
          <a:xfrm>
            <a:off x="305717" y="1060048"/>
            <a:ext cx="10819483" cy="5078313"/>
          </a:xfrm>
          <a:prstGeom prst="rect">
            <a:avLst/>
          </a:prstGeom>
          <a:noFill/>
        </p:spPr>
        <p:txBody>
          <a:bodyPr wrap="square">
            <a:spAutoFit/>
          </a:bodyPr>
          <a:lstStyle/>
          <a:p>
            <a:pPr marL="742950" lvl="1" indent="-285750">
              <a:lnSpc>
                <a:spcPct val="150000"/>
              </a:lnSpc>
              <a:buFont typeface="Wingdings" panose="05000000000000000000" pitchFamily="2" charset="2"/>
              <a:buChar char="§"/>
            </a:pPr>
            <a:r>
              <a:rPr lang="en-US" sz="24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GUIDELINES OF PROFESSIONAL CONDUCT</a:t>
            </a:r>
          </a:p>
          <a:p>
            <a:pPr marL="742950" lvl="1" indent="-285750">
              <a:lnSpc>
                <a:spcPct val="150000"/>
              </a:lnSpc>
              <a:buFont typeface="Wingdings" panose="05000000000000000000" pitchFamily="2" charset="2"/>
              <a:buChar char="§"/>
            </a:pPr>
            <a:r>
              <a:rPr lang="en-US" sz="24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ROLE AND </a:t>
            </a:r>
            <a:r>
              <a:rPr lang="en-US" sz="2400" b="1" dirty="0" smtClean="0">
                <a:solidFill>
                  <a:srgbClr val="002060"/>
                </a:solidFill>
                <a:latin typeface="Calibri" panose="020F0502020204030204" pitchFamily="34" charset="0"/>
                <a:ea typeface="Times New Roman" panose="02020603050405020304" pitchFamily="18" charset="0"/>
                <a:cs typeface="Arial" panose="020B0604020202020204" pitchFamily="34" charset="0"/>
              </a:rPr>
              <a:t>FUNCTIONS</a:t>
            </a:r>
          </a:p>
          <a:p>
            <a:pPr marL="742950" lvl="1" indent="-285750">
              <a:lnSpc>
                <a:spcPct val="150000"/>
              </a:lnSpc>
              <a:buFont typeface="Wingdings" panose="05000000000000000000" pitchFamily="2" charset="2"/>
              <a:buChar char="§"/>
            </a:pPr>
            <a:r>
              <a:rPr lang="en-US" sz="2400" b="1" dirty="0" smtClean="0">
                <a:solidFill>
                  <a:srgbClr val="002060"/>
                </a:solidFill>
              </a:rPr>
              <a:t>DUTIES</a:t>
            </a:r>
            <a:endParaRPr lang="en-US" sz="2400" b="1" dirty="0">
              <a:solidFill>
                <a:srgbClr val="002060"/>
              </a:solidFill>
            </a:endParaRPr>
          </a:p>
          <a:p>
            <a:pPr marL="742950" lvl="1" indent="-285750">
              <a:lnSpc>
                <a:spcPct val="150000"/>
              </a:lnSpc>
              <a:buFont typeface="Wingdings" panose="05000000000000000000" pitchFamily="2" charset="2"/>
              <a:buChar char="§"/>
            </a:pPr>
            <a:r>
              <a:rPr lang="en-US" sz="2400" b="1" dirty="0">
                <a:solidFill>
                  <a:srgbClr val="002060"/>
                </a:solidFill>
              </a:rPr>
              <a:t>MANNER OF </a:t>
            </a:r>
            <a:r>
              <a:rPr lang="en-US" sz="2400" b="1" dirty="0" smtClean="0">
                <a:solidFill>
                  <a:srgbClr val="002060"/>
                </a:solidFill>
              </a:rPr>
              <a:t>APPOINTMENT</a:t>
            </a:r>
          </a:p>
          <a:p>
            <a:pPr marL="742950" lvl="1" indent="-285750">
              <a:lnSpc>
                <a:spcPct val="150000"/>
              </a:lnSpc>
              <a:buFont typeface="Wingdings" panose="05000000000000000000" pitchFamily="2" charset="2"/>
              <a:buChar char="§"/>
            </a:pPr>
            <a:r>
              <a:rPr lang="en-US" sz="2400" b="1" dirty="0">
                <a:solidFill>
                  <a:srgbClr val="002060"/>
                </a:solidFill>
              </a:rPr>
              <a:t>TERM/ </a:t>
            </a:r>
            <a:r>
              <a:rPr lang="en-US" sz="2400" b="1" dirty="0" smtClean="0">
                <a:solidFill>
                  <a:srgbClr val="002060"/>
                </a:solidFill>
              </a:rPr>
              <a:t>RE-APPOINTMENT</a:t>
            </a:r>
          </a:p>
          <a:p>
            <a:pPr marL="742950" lvl="1" indent="-285750">
              <a:lnSpc>
                <a:spcPct val="150000"/>
              </a:lnSpc>
              <a:buFont typeface="Wingdings" panose="05000000000000000000" pitchFamily="2" charset="2"/>
              <a:buChar char="§"/>
            </a:pPr>
            <a:r>
              <a:rPr lang="en-US" sz="2400" b="1" dirty="0">
                <a:solidFill>
                  <a:srgbClr val="002060"/>
                </a:solidFill>
              </a:rPr>
              <a:t>RESIGNATION OR </a:t>
            </a:r>
            <a:r>
              <a:rPr lang="en-US" sz="2400" b="1" dirty="0" smtClean="0">
                <a:solidFill>
                  <a:srgbClr val="002060"/>
                </a:solidFill>
              </a:rPr>
              <a:t>REMOVAL</a:t>
            </a:r>
          </a:p>
          <a:p>
            <a:pPr marL="742950" lvl="1" indent="-285750">
              <a:lnSpc>
                <a:spcPct val="150000"/>
              </a:lnSpc>
              <a:buFont typeface="Wingdings" panose="05000000000000000000" pitchFamily="2" charset="2"/>
              <a:buChar char="§"/>
            </a:pPr>
            <a:r>
              <a:rPr lang="en-US" sz="2400" b="1" dirty="0">
                <a:solidFill>
                  <a:srgbClr val="002060"/>
                </a:solidFill>
              </a:rPr>
              <a:t>SEPARATE </a:t>
            </a:r>
            <a:r>
              <a:rPr lang="en-US" sz="2400" b="1" dirty="0" smtClean="0">
                <a:solidFill>
                  <a:srgbClr val="002060"/>
                </a:solidFill>
              </a:rPr>
              <a:t>MEETINGS</a:t>
            </a:r>
          </a:p>
          <a:p>
            <a:pPr marL="742950" lvl="1" indent="-285750">
              <a:lnSpc>
                <a:spcPct val="150000"/>
              </a:lnSpc>
              <a:buFont typeface="Wingdings" panose="05000000000000000000" pitchFamily="2" charset="2"/>
              <a:buChar char="§"/>
            </a:pPr>
            <a:r>
              <a:rPr lang="en-US" sz="2400" b="1" dirty="0">
                <a:solidFill>
                  <a:srgbClr val="002060"/>
                </a:solidFill>
              </a:rPr>
              <a:t>EVALUATION </a:t>
            </a:r>
            <a:r>
              <a:rPr lang="en-US" sz="2400" b="1" dirty="0" smtClean="0">
                <a:solidFill>
                  <a:srgbClr val="002060"/>
                </a:solidFill>
              </a:rPr>
              <a:t>MECHANISM</a:t>
            </a:r>
          </a:p>
          <a:p>
            <a:pPr marL="742950" lvl="1" indent="-285750">
              <a:lnSpc>
                <a:spcPct val="150000"/>
              </a:lnSpc>
              <a:buFont typeface="Wingdings" panose="05000000000000000000" pitchFamily="2" charset="2"/>
              <a:buChar char="§"/>
            </a:pPr>
            <a:r>
              <a:rPr lang="en-US" sz="2400" b="1" dirty="0">
                <a:solidFill>
                  <a:srgbClr val="002060"/>
                </a:solidFill>
              </a:rPr>
              <a:t>BOARD COMMITTEES</a:t>
            </a:r>
          </a:p>
        </p:txBody>
      </p:sp>
    </p:spTree>
    <p:extLst>
      <p:ext uri="{BB962C8B-B14F-4D97-AF65-F5344CB8AC3E}">
        <p14:creationId xmlns:p14="http://schemas.microsoft.com/office/powerpoint/2010/main" val="2561171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14</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r>
              <a:rPr lang="en-US" sz="3200" dirty="0">
                <a:latin typeface="Bahnschrift Condensed" panose="020B0502040204020203" pitchFamily="34" charset="0"/>
                <a:ea typeface="Verdana" panose="020B0604030504040204" pitchFamily="34" charset="0"/>
              </a:rPr>
              <a:t>ROLE AND FUNCTIONS-INDEPENDENT DIRECTORS</a:t>
            </a:r>
            <a:endParaRPr lang="en-IN" sz="3200" dirty="0">
              <a:latin typeface="Bahnschrift Condensed" panose="020B0502040204020203" pitchFamily="34" charset="0"/>
              <a:ea typeface="Verdana" panose="020B0604030504040204" pitchFamily="34" charset="0"/>
            </a:endParaRP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B784A65-03A9-4CAB-9310-D1848BCB7C05}"/>
              </a:ext>
            </a:extLst>
          </p:cNvPr>
          <p:cNvSpPr txBox="1"/>
          <p:nvPr/>
        </p:nvSpPr>
        <p:spPr>
          <a:xfrm>
            <a:off x="305717" y="1060048"/>
            <a:ext cx="10819483" cy="4339650"/>
          </a:xfrm>
          <a:prstGeom prst="rect">
            <a:avLst/>
          </a:prstGeom>
          <a:noFill/>
        </p:spPr>
        <p:txBody>
          <a:bodyPr wrap="square">
            <a:spAutoFit/>
          </a:bodyPr>
          <a:lstStyle/>
          <a:p>
            <a:pPr marL="800100" lvl="1" indent="-342900" algn="just">
              <a:buFont typeface="Wingdings" panose="05000000000000000000" pitchFamily="2" charset="2"/>
              <a:buChar char="q"/>
            </a:pPr>
            <a:r>
              <a:rPr lang="en-US" dirty="0"/>
              <a:t>help in bringing an independent judgment to bear on the Board’s deliberations especially on issues of strategy, performance, risk management, resources, key appointments and standards of </a:t>
            </a:r>
            <a:r>
              <a:rPr lang="en-US" dirty="0" smtClean="0"/>
              <a:t>conduct;</a:t>
            </a:r>
          </a:p>
          <a:p>
            <a:pPr marL="800100" lvl="1" indent="-342900" algn="just">
              <a:buFont typeface="Wingdings" panose="05000000000000000000" pitchFamily="2" charset="2"/>
              <a:buChar char="q"/>
            </a:pPr>
            <a:r>
              <a:rPr lang="en-US" dirty="0"/>
              <a:t>bring an objective view in the evaluation of the performance of board and management;</a:t>
            </a:r>
            <a:endParaRPr lang="en-IN" sz="2400" dirty="0"/>
          </a:p>
          <a:p>
            <a:pPr marL="800100" lvl="1" indent="-342900" algn="just">
              <a:buFont typeface="Wingdings" panose="05000000000000000000" pitchFamily="2" charset="2"/>
              <a:buChar char="q"/>
            </a:pPr>
            <a:r>
              <a:rPr lang="en-US" dirty="0" smtClean="0"/>
              <a:t>scrutinize </a:t>
            </a:r>
            <a:r>
              <a:rPr lang="en-US" dirty="0"/>
              <a:t>the performance of management in meeting agreed goals and objectives and monitor the reporting of </a:t>
            </a:r>
            <a:r>
              <a:rPr lang="en-US" dirty="0" smtClean="0"/>
              <a:t>performance;</a:t>
            </a:r>
          </a:p>
          <a:p>
            <a:pPr marL="800100" lvl="1" indent="-342900" algn="just">
              <a:buFont typeface="Wingdings" panose="05000000000000000000" pitchFamily="2" charset="2"/>
              <a:buChar char="q"/>
            </a:pPr>
            <a:r>
              <a:rPr lang="en-US" dirty="0"/>
              <a:t>satisfy themselves on the integrity of financial information and that financial controls and the systems of risk management are robust and </a:t>
            </a:r>
            <a:r>
              <a:rPr lang="en-US" dirty="0" smtClean="0"/>
              <a:t>defensible;</a:t>
            </a:r>
          </a:p>
          <a:p>
            <a:pPr marL="800100" lvl="1" indent="-342900" algn="just">
              <a:buFont typeface="Wingdings" panose="05000000000000000000" pitchFamily="2" charset="2"/>
              <a:buChar char="q"/>
            </a:pPr>
            <a:r>
              <a:rPr lang="en-US" dirty="0"/>
              <a:t>safeguard the interests of all stakeholders, particularly the minority </a:t>
            </a:r>
            <a:r>
              <a:rPr lang="en-US" dirty="0" smtClean="0"/>
              <a:t>shareholders;</a:t>
            </a:r>
          </a:p>
          <a:p>
            <a:pPr marL="800100" lvl="1" indent="-342900" algn="just">
              <a:buFont typeface="Wingdings" panose="05000000000000000000" pitchFamily="2" charset="2"/>
              <a:buChar char="q"/>
            </a:pPr>
            <a:r>
              <a:rPr lang="en-US" dirty="0"/>
              <a:t>balance the conflicting interest of the </a:t>
            </a:r>
            <a:r>
              <a:rPr lang="en-US" dirty="0" smtClean="0"/>
              <a:t>stakeholders;</a:t>
            </a:r>
          </a:p>
          <a:p>
            <a:pPr marL="800100" lvl="1" indent="-342900" algn="just">
              <a:buFont typeface="Wingdings" panose="05000000000000000000" pitchFamily="2" charset="2"/>
              <a:buChar char="q"/>
            </a:pPr>
            <a:r>
              <a:rPr lang="en-US" dirty="0"/>
              <a:t>determine appropriate levels of remuneration of executive directors, key managerial personnel and senior management and have a prime role in appointing and where necessary recommend removal of executive directors, key managerial personnel and senior </a:t>
            </a:r>
            <a:r>
              <a:rPr lang="en-US" dirty="0" smtClean="0"/>
              <a:t>management;</a:t>
            </a:r>
          </a:p>
          <a:p>
            <a:pPr marL="800100" lvl="1" indent="-342900" algn="just">
              <a:buFont typeface="Wingdings" panose="05000000000000000000" pitchFamily="2" charset="2"/>
              <a:buChar char="q"/>
            </a:pPr>
            <a:r>
              <a:rPr lang="en-US" dirty="0"/>
              <a:t>moderate and arbitrate in the interest of the company as a whole, in situations of conflict between management and shareholder’s interest.</a:t>
            </a:r>
            <a:endParaRPr lang="en-IN" sz="2400" dirty="0"/>
          </a:p>
          <a:p>
            <a:pPr lvl="1" algn="just"/>
            <a:endParaRPr lang="en-US" sz="2400" b="1" dirty="0">
              <a:solidFill>
                <a:srgbClr val="002060"/>
              </a:solidFill>
            </a:endParaRPr>
          </a:p>
        </p:txBody>
      </p:sp>
    </p:spTree>
    <p:extLst>
      <p:ext uri="{BB962C8B-B14F-4D97-AF65-F5344CB8AC3E}">
        <p14:creationId xmlns:p14="http://schemas.microsoft.com/office/powerpoint/2010/main" val="1872748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15</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r>
              <a:rPr lang="en-US" sz="3200" dirty="0">
                <a:latin typeface="Bahnschrift Condensed" panose="020B0502040204020203" pitchFamily="34" charset="0"/>
                <a:ea typeface="Verdana" panose="020B0604030504040204" pitchFamily="34" charset="0"/>
              </a:rPr>
              <a:t>DU</a:t>
            </a:r>
            <a:r>
              <a:rPr lang="en-US" sz="3200" dirty="0" smtClean="0">
                <a:latin typeface="Bahnschrift Condensed" panose="020B0502040204020203" pitchFamily="34" charset="0"/>
                <a:ea typeface="Verdana" panose="020B0604030504040204" pitchFamily="34" charset="0"/>
              </a:rPr>
              <a:t>TIES-INDEPENDENT DIRECTORS</a:t>
            </a:r>
            <a:endParaRPr lang="en-IN" sz="3200" dirty="0">
              <a:latin typeface="Bahnschrift Condensed" panose="020B0502040204020203" pitchFamily="34" charset="0"/>
              <a:ea typeface="Verdana" panose="020B0604030504040204" pitchFamily="34" charset="0"/>
            </a:endParaRP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B784A65-03A9-4CAB-9310-D1848BCB7C05}"/>
              </a:ext>
            </a:extLst>
          </p:cNvPr>
          <p:cNvSpPr txBox="1"/>
          <p:nvPr/>
        </p:nvSpPr>
        <p:spPr>
          <a:xfrm>
            <a:off x="305717" y="1060048"/>
            <a:ext cx="11456071" cy="5078313"/>
          </a:xfrm>
          <a:prstGeom prst="rect">
            <a:avLst/>
          </a:prstGeom>
          <a:noFill/>
        </p:spPr>
        <p:txBody>
          <a:bodyPr wrap="square">
            <a:spAutoFit/>
          </a:bodyPr>
          <a:lstStyle/>
          <a:p>
            <a:pPr marL="285750" lvl="0" indent="-285750" algn="just">
              <a:buFont typeface="Wingdings" panose="05000000000000000000" pitchFamily="2" charset="2"/>
              <a:buChar char="q"/>
            </a:pPr>
            <a:r>
              <a:rPr lang="en-US" dirty="0"/>
              <a:t>undertake appropriate induction and regularly update and refresh their skills, knowledge and familiarity with the company</a:t>
            </a:r>
            <a:r>
              <a:rPr lang="en-US" dirty="0" smtClean="0"/>
              <a:t>;</a:t>
            </a:r>
          </a:p>
          <a:p>
            <a:pPr marL="285750" lvl="0" indent="-285750" algn="just">
              <a:buFont typeface="Wingdings" panose="05000000000000000000" pitchFamily="2" charset="2"/>
              <a:buChar char="q"/>
            </a:pPr>
            <a:r>
              <a:rPr lang="en-US" dirty="0" smtClean="0"/>
              <a:t> </a:t>
            </a:r>
            <a:r>
              <a:rPr lang="en-US" dirty="0"/>
              <a:t>seek appropriate clarification or amplification of information and, where necessary, take and follow appropriate professional advice and opinion of outside experts at the expense of the </a:t>
            </a:r>
            <a:r>
              <a:rPr lang="en-US" dirty="0" smtClean="0"/>
              <a:t>company;</a:t>
            </a:r>
          </a:p>
          <a:p>
            <a:pPr marL="285750" lvl="0" indent="-285750" algn="just">
              <a:buFont typeface="Wingdings" panose="05000000000000000000" pitchFamily="2" charset="2"/>
              <a:buChar char="q"/>
            </a:pPr>
            <a:r>
              <a:rPr lang="en-US" dirty="0" smtClean="0"/>
              <a:t>strive </a:t>
            </a:r>
            <a:r>
              <a:rPr lang="en-US" dirty="0"/>
              <a:t>to attend all meetings of the Board of Directors and of the Board committees of which he is a </a:t>
            </a:r>
            <a:r>
              <a:rPr lang="en-US" dirty="0" smtClean="0"/>
              <a:t>member;</a:t>
            </a:r>
          </a:p>
          <a:p>
            <a:pPr marL="285750" lvl="0" indent="-285750" algn="just">
              <a:buFont typeface="Wingdings" panose="05000000000000000000" pitchFamily="2" charset="2"/>
              <a:buChar char="q"/>
            </a:pPr>
            <a:r>
              <a:rPr lang="en-US" dirty="0" smtClean="0"/>
              <a:t>participate </a:t>
            </a:r>
            <a:r>
              <a:rPr lang="en-US" dirty="0"/>
              <a:t>constructively and actively in the committees of the Board in which they are chairpersons or </a:t>
            </a:r>
            <a:r>
              <a:rPr lang="en-US" dirty="0" smtClean="0"/>
              <a:t>members;</a:t>
            </a:r>
          </a:p>
          <a:p>
            <a:pPr marL="285750" lvl="0" indent="-285750" algn="just">
              <a:buFont typeface="Wingdings" panose="05000000000000000000" pitchFamily="2" charset="2"/>
              <a:buChar char="q"/>
            </a:pPr>
            <a:r>
              <a:rPr lang="en-US" dirty="0" smtClean="0"/>
              <a:t>strive </a:t>
            </a:r>
            <a:r>
              <a:rPr lang="en-US" dirty="0"/>
              <a:t>to attend the general meetings of the </a:t>
            </a:r>
            <a:r>
              <a:rPr lang="en-US" dirty="0" smtClean="0"/>
              <a:t>company;</a:t>
            </a:r>
          </a:p>
          <a:p>
            <a:pPr marL="285750" lvl="0" indent="-285750" algn="just">
              <a:buFont typeface="Wingdings" panose="05000000000000000000" pitchFamily="2" charset="2"/>
              <a:buChar char="q"/>
            </a:pPr>
            <a:r>
              <a:rPr lang="en-US" dirty="0" smtClean="0"/>
              <a:t>where </a:t>
            </a:r>
            <a:r>
              <a:rPr lang="en-US" dirty="0"/>
              <a:t>they have concerns about the running of the company or a proposed action, ensure that these are addressed by the Board and, to the extent that they are not resolved, insist that their concerns are recorded in the minutes of the Board </a:t>
            </a:r>
            <a:r>
              <a:rPr lang="en-US" dirty="0" smtClean="0"/>
              <a:t>meeting;</a:t>
            </a:r>
          </a:p>
          <a:p>
            <a:pPr marL="285750" lvl="0" indent="-285750" algn="just">
              <a:buFont typeface="Wingdings" panose="05000000000000000000" pitchFamily="2" charset="2"/>
              <a:buChar char="q"/>
            </a:pPr>
            <a:r>
              <a:rPr lang="en-US" dirty="0" smtClean="0"/>
              <a:t>keep </a:t>
            </a:r>
            <a:r>
              <a:rPr lang="en-US" dirty="0"/>
              <a:t>themselves well informed about the company and the external environment in which it </a:t>
            </a:r>
            <a:r>
              <a:rPr lang="en-US" dirty="0" smtClean="0"/>
              <a:t>operates;</a:t>
            </a:r>
          </a:p>
          <a:p>
            <a:pPr marL="285750" lvl="0" indent="-285750" algn="just">
              <a:buFont typeface="Wingdings" panose="05000000000000000000" pitchFamily="2" charset="2"/>
              <a:buChar char="q"/>
            </a:pPr>
            <a:r>
              <a:rPr lang="en-US" dirty="0" smtClean="0"/>
              <a:t>not </a:t>
            </a:r>
            <a:r>
              <a:rPr lang="en-US" dirty="0"/>
              <a:t>to unfairly obstruct the functioning of an otherwise proper Board or committee of the </a:t>
            </a:r>
            <a:r>
              <a:rPr lang="en-US" dirty="0" smtClean="0"/>
              <a:t>Board;</a:t>
            </a:r>
          </a:p>
          <a:p>
            <a:pPr marL="285750" lvl="0" indent="-285750" algn="just">
              <a:buFont typeface="Wingdings" panose="05000000000000000000" pitchFamily="2" charset="2"/>
              <a:buChar char="q"/>
            </a:pPr>
            <a:r>
              <a:rPr lang="en-US" dirty="0" smtClean="0"/>
              <a:t>pay </a:t>
            </a:r>
            <a:r>
              <a:rPr lang="en-US" dirty="0"/>
              <a:t>sufficient attention and ensure that adequate deliberations are held before approving related party transactions and assure themselves that the same are in the interest of the </a:t>
            </a:r>
            <a:r>
              <a:rPr lang="en-US" dirty="0" smtClean="0"/>
              <a:t>company;</a:t>
            </a:r>
          </a:p>
          <a:p>
            <a:pPr marL="285750" lvl="0" indent="-285750" algn="just">
              <a:buFont typeface="Wingdings" panose="05000000000000000000" pitchFamily="2" charset="2"/>
              <a:buChar char="q"/>
            </a:pPr>
            <a:r>
              <a:rPr lang="en-US" dirty="0" smtClean="0"/>
              <a:t>ascertain </a:t>
            </a:r>
            <a:r>
              <a:rPr lang="en-US" dirty="0"/>
              <a:t>and ensure that the company has an adequate and functional vigil mechanism and to ensure that the interests of a person who uses such mechanism are not prejudicially affected on account of such </a:t>
            </a:r>
            <a:r>
              <a:rPr lang="en-US" dirty="0" smtClean="0"/>
              <a:t>use;</a:t>
            </a:r>
          </a:p>
          <a:p>
            <a:pPr marL="285750" lvl="0" indent="-285750" algn="just">
              <a:buFont typeface="Wingdings" panose="05000000000000000000" pitchFamily="2" charset="2"/>
              <a:buChar char="q"/>
            </a:pPr>
            <a:r>
              <a:rPr lang="en-US" dirty="0" smtClean="0"/>
              <a:t>report </a:t>
            </a:r>
            <a:r>
              <a:rPr lang="en-US" dirty="0"/>
              <a:t>concerns about unethical </a:t>
            </a:r>
            <a:r>
              <a:rPr lang="en-US" dirty="0" smtClean="0"/>
              <a:t>behavior, </a:t>
            </a:r>
            <a:r>
              <a:rPr lang="en-US" dirty="0"/>
              <a:t>actual or suspected fraud or violation of the company’s code of conduct or ethics </a:t>
            </a:r>
            <a:r>
              <a:rPr lang="en-US" dirty="0" smtClean="0"/>
              <a:t>policy.</a:t>
            </a:r>
            <a:endParaRPr lang="en-US" sz="3600" b="1" dirty="0">
              <a:solidFill>
                <a:srgbClr val="002060"/>
              </a:solidFill>
            </a:endParaRPr>
          </a:p>
        </p:txBody>
      </p:sp>
    </p:spTree>
    <p:extLst>
      <p:ext uri="{BB962C8B-B14F-4D97-AF65-F5344CB8AC3E}">
        <p14:creationId xmlns:p14="http://schemas.microsoft.com/office/powerpoint/2010/main" val="2698882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16</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400110"/>
          </a:xfrm>
          <a:prstGeom prst="rect">
            <a:avLst/>
          </a:prstGeom>
          <a:noFill/>
        </p:spPr>
        <p:txBody>
          <a:bodyPr wrap="square" rtlCol="0">
            <a:spAutoFit/>
          </a:bodyPr>
          <a:lstStyle/>
          <a:p>
            <a:pPr lvl="0"/>
            <a:r>
              <a:rPr lang="en-US" sz="2000" dirty="0">
                <a:solidFill>
                  <a:prstClr val="black"/>
                </a:solidFill>
                <a:latin typeface="Bahnschrift SemiLight Condensed" panose="020B0502040204020203" pitchFamily="34" charset="0"/>
                <a:ea typeface="Verdana" pitchFamily="34" charset="0"/>
                <a:cs typeface="Verdana" pitchFamily="34" charset="0"/>
              </a:rPr>
              <a:t>Regulation 25 of SEBI (LODR) Regulations, 2015</a:t>
            </a:r>
            <a:r>
              <a:rPr lang="en-US" sz="2000" dirty="0" smtClean="0">
                <a:solidFill>
                  <a:prstClr val="black"/>
                </a:solidFill>
                <a:latin typeface="Bahnschrift SemiLight Condensed" panose="020B0502040204020203" pitchFamily="34" charset="0"/>
                <a:ea typeface="Verdana" pitchFamily="34" charset="0"/>
                <a:cs typeface="Verdana" pitchFamily="34" charset="0"/>
              </a:rPr>
              <a:t>: Obligations </a:t>
            </a:r>
            <a:r>
              <a:rPr lang="en-US" sz="2000" dirty="0">
                <a:solidFill>
                  <a:prstClr val="black"/>
                </a:solidFill>
                <a:latin typeface="Bahnschrift SemiLight Condensed" panose="020B0502040204020203" pitchFamily="34" charset="0"/>
                <a:ea typeface="Verdana" pitchFamily="34" charset="0"/>
                <a:cs typeface="Verdana" pitchFamily="34" charset="0"/>
              </a:rPr>
              <a:t>with respect to </a:t>
            </a:r>
            <a:r>
              <a:rPr lang="en-US" sz="2000" dirty="0" smtClean="0">
                <a:solidFill>
                  <a:prstClr val="black"/>
                </a:solidFill>
                <a:latin typeface="Bahnschrift SemiLight Condensed" panose="020B0502040204020203" pitchFamily="34" charset="0"/>
                <a:ea typeface="Verdana" pitchFamily="34" charset="0"/>
                <a:cs typeface="Verdana" pitchFamily="34" charset="0"/>
              </a:rPr>
              <a:t>Independent Directors </a:t>
            </a:r>
            <a:endParaRPr lang="en-US" sz="2000" dirty="0">
              <a:solidFill>
                <a:prstClr val="black"/>
              </a:solidFill>
              <a:latin typeface="Bahnschrift SemiLight Condensed" panose="020B0502040204020203" pitchFamily="34" charset="0"/>
              <a:ea typeface="Verdana" pitchFamily="34" charset="0"/>
              <a:cs typeface="Verdana" pitchFamily="34" charset="0"/>
            </a:endParaRP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8" name="Content Placeholder 7"/>
          <p:cNvSpPr>
            <a:spLocks noGrp="1"/>
          </p:cNvSpPr>
          <p:nvPr>
            <p:ph idx="1"/>
          </p:nvPr>
        </p:nvSpPr>
        <p:spPr>
          <a:xfrm>
            <a:off x="307975" y="919507"/>
            <a:ext cx="10872643" cy="4995042"/>
          </a:xfrm>
        </p:spPr>
        <p:txBody>
          <a:bodyPr>
            <a:normAutofit/>
          </a:bodyPr>
          <a:lstStyle/>
          <a:p>
            <a:pPr marL="0" indent="0">
              <a:buNone/>
            </a:pPr>
            <a:r>
              <a:rPr lang="en-US" sz="1600" dirty="0">
                <a:latin typeface="Verdana" pitchFamily="34" charset="0"/>
                <a:ea typeface="Verdana" pitchFamily="34" charset="0"/>
                <a:cs typeface="Verdana" pitchFamily="34" charset="0"/>
              </a:rPr>
              <a:t> </a:t>
            </a:r>
          </a:p>
          <a:p>
            <a:pPr marL="0" indent="0">
              <a:buNone/>
            </a:pPr>
            <a:endParaRPr lang="en-IN" sz="1600" dirty="0">
              <a:latin typeface="Verdana" pitchFamily="34" charset="0"/>
              <a:ea typeface="Verdana" pitchFamily="34" charset="0"/>
              <a:cs typeface="Verdana" pitchFamily="34" charset="0"/>
            </a:endParaRPr>
          </a:p>
        </p:txBody>
      </p:sp>
      <p:sp>
        <p:nvSpPr>
          <p:cNvPr id="18" name="AutoShape 2" descr="CBDT clarifies remuneration of Indian managers of offshore funds"/>
          <p:cNvSpPr>
            <a:spLocks noChangeAspect="1" noChangeArrowheads="1"/>
          </p:cNvSpPr>
          <p:nvPr/>
        </p:nvSpPr>
        <p:spPr bwMode="auto">
          <a:xfrm>
            <a:off x="155575" y="-822325"/>
            <a:ext cx="2066925"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19" name="AutoShape 4" descr="CBDT clarifies remuneration of Indian managers of offshore funds"/>
          <p:cNvSpPr>
            <a:spLocks noChangeAspect="1" noChangeArrowheads="1"/>
          </p:cNvSpPr>
          <p:nvPr/>
        </p:nvSpPr>
        <p:spPr bwMode="auto">
          <a:xfrm>
            <a:off x="307975" y="-669925"/>
            <a:ext cx="2066925"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5" name="TextBox 4"/>
          <p:cNvSpPr txBox="1"/>
          <p:nvPr/>
        </p:nvSpPr>
        <p:spPr>
          <a:xfrm>
            <a:off x="307975" y="892175"/>
            <a:ext cx="11453813" cy="369332"/>
          </a:xfrm>
          <a:prstGeom prst="rect">
            <a:avLst/>
          </a:prstGeom>
          <a:noFill/>
        </p:spPr>
        <p:txBody>
          <a:bodyPr wrap="square" rtlCol="0">
            <a:spAutoFit/>
          </a:bodyPr>
          <a:lstStyle/>
          <a:p>
            <a:endParaRPr lang="en-IN" dirty="0"/>
          </a:p>
        </p:txBody>
      </p:sp>
      <p:sp>
        <p:nvSpPr>
          <p:cNvPr id="15" name="TextBox 14"/>
          <p:cNvSpPr txBox="1"/>
          <p:nvPr/>
        </p:nvSpPr>
        <p:spPr>
          <a:xfrm>
            <a:off x="307975" y="1044575"/>
            <a:ext cx="11453813" cy="7017306"/>
          </a:xfrm>
          <a:prstGeom prst="rect">
            <a:avLst/>
          </a:prstGeom>
          <a:noFill/>
        </p:spPr>
        <p:txBody>
          <a:bodyPr wrap="square" rtlCol="0">
            <a:spAutoFit/>
          </a:bodyPr>
          <a:lstStyle/>
          <a:p>
            <a:endParaRPr lang="en-IN" dirty="0"/>
          </a:p>
          <a:p>
            <a:pPr marL="285750" indent="-285750" algn="just">
              <a:buFont typeface="Wingdings" panose="05000000000000000000" pitchFamily="2" charset="2"/>
              <a:buChar char="Ø"/>
            </a:pPr>
            <a:r>
              <a:rPr lang="en-US" dirty="0"/>
              <a:t>No person shall be appointed or continue as an </a:t>
            </a:r>
            <a:r>
              <a:rPr lang="en-US" b="1" dirty="0"/>
              <a:t>alternate director </a:t>
            </a:r>
            <a:r>
              <a:rPr lang="en-US" dirty="0"/>
              <a:t>for an independent director of a listed entity with effect from October 1, </a:t>
            </a:r>
            <a:r>
              <a:rPr lang="en-US" dirty="0" smtClean="0"/>
              <a:t>2018.</a:t>
            </a:r>
          </a:p>
          <a:p>
            <a:pPr marL="285750" indent="-285750" algn="just">
              <a:buFont typeface="Wingdings" panose="05000000000000000000" pitchFamily="2" charset="2"/>
              <a:buChar char="Ø"/>
            </a:pPr>
            <a:r>
              <a:rPr lang="en-US" dirty="0" smtClean="0"/>
              <a:t>The </a:t>
            </a:r>
            <a:r>
              <a:rPr lang="en-US" b="1" dirty="0"/>
              <a:t>maximum tenure </a:t>
            </a:r>
            <a:r>
              <a:rPr lang="en-US" dirty="0"/>
              <a:t>of independent directors shall be in accordance with the Companies Act, 2013 and rules made thereunder, in this regard, from time to </a:t>
            </a:r>
            <a:r>
              <a:rPr lang="en-US" dirty="0" smtClean="0"/>
              <a:t>time.</a:t>
            </a:r>
          </a:p>
          <a:p>
            <a:pPr marL="285750" indent="-285750" algn="just">
              <a:buFont typeface="Wingdings" panose="05000000000000000000" pitchFamily="2" charset="2"/>
              <a:buChar char="Ø"/>
            </a:pPr>
            <a:r>
              <a:rPr lang="en-US" dirty="0"/>
              <a:t>The appointment, re-appointment or removal of an independent director of a listed entity, shall be subject to the approval of shareholders by way of a </a:t>
            </a:r>
            <a:r>
              <a:rPr lang="en-US" b="1" dirty="0"/>
              <a:t>special </a:t>
            </a:r>
            <a:r>
              <a:rPr lang="en-US" b="1" dirty="0" smtClean="0"/>
              <a:t>resolution.</a:t>
            </a:r>
          </a:p>
          <a:p>
            <a:pPr marL="285750" indent="-285750" algn="just">
              <a:buFont typeface="Wingdings" panose="05000000000000000000" pitchFamily="2" charset="2"/>
              <a:buChar char="Ø"/>
            </a:pPr>
            <a:r>
              <a:rPr lang="en-US" dirty="0" smtClean="0"/>
              <a:t>The </a:t>
            </a:r>
            <a:r>
              <a:rPr lang="en-US" dirty="0"/>
              <a:t>independent directors of the listed entity shall hold at </a:t>
            </a:r>
            <a:r>
              <a:rPr lang="en-US" b="1" dirty="0"/>
              <a:t>least one meeting </a:t>
            </a:r>
            <a:r>
              <a:rPr lang="en-US" dirty="0"/>
              <a:t>in a </a:t>
            </a:r>
            <a:r>
              <a:rPr lang="en-US" b="1" dirty="0" smtClean="0"/>
              <a:t>financial </a:t>
            </a:r>
            <a:r>
              <a:rPr lang="en-US" b="1" dirty="0"/>
              <a:t>year</a:t>
            </a:r>
            <a:r>
              <a:rPr lang="en-US" dirty="0"/>
              <a:t>, without the presence of non-independent directors and members of the management and all the independent directors shall strive to be present at such </a:t>
            </a:r>
            <a:r>
              <a:rPr lang="en-US" dirty="0" smtClean="0"/>
              <a:t>meeting.</a:t>
            </a:r>
          </a:p>
          <a:p>
            <a:pPr marL="285750" indent="-285750" algn="just">
              <a:buFont typeface="Wingdings" panose="05000000000000000000" pitchFamily="2" charset="2"/>
              <a:buChar char="Ø"/>
            </a:pPr>
            <a:r>
              <a:rPr lang="en-US" dirty="0" smtClean="0"/>
              <a:t>The </a:t>
            </a:r>
            <a:r>
              <a:rPr lang="en-US" dirty="0"/>
              <a:t>listed entity shall familiarise the independent directors through various programmes about the listed entity, including the following: </a:t>
            </a:r>
          </a:p>
          <a:p>
            <a:r>
              <a:rPr lang="en-US" dirty="0" smtClean="0"/>
              <a:t>	(</a:t>
            </a:r>
            <a:r>
              <a:rPr lang="en-US" dirty="0"/>
              <a:t>a) nature of the industry in which the listed entity operates; </a:t>
            </a:r>
          </a:p>
          <a:p>
            <a:r>
              <a:rPr lang="en-US" dirty="0" smtClean="0"/>
              <a:t>	(</a:t>
            </a:r>
            <a:r>
              <a:rPr lang="en-US" dirty="0"/>
              <a:t>b) business model of the listed entity; </a:t>
            </a:r>
          </a:p>
          <a:p>
            <a:r>
              <a:rPr lang="en-US" dirty="0" smtClean="0"/>
              <a:t>	(</a:t>
            </a:r>
            <a:r>
              <a:rPr lang="en-US" dirty="0"/>
              <a:t>c) roles, rights, responsibilities of independent directors; and </a:t>
            </a:r>
            <a:endParaRPr lang="en-US" dirty="0" smtClean="0"/>
          </a:p>
          <a:p>
            <a:r>
              <a:rPr lang="en-US" dirty="0" smtClean="0"/>
              <a:t>	(</a:t>
            </a:r>
            <a:r>
              <a:rPr lang="en-US" dirty="0"/>
              <a:t>d) any other relevant information. </a:t>
            </a:r>
            <a:endParaRPr lang="en-US" dirty="0" smtClean="0"/>
          </a:p>
          <a:p>
            <a:endParaRPr lang="en-US" dirty="0"/>
          </a:p>
          <a:p>
            <a:endParaRPr lang="en-US" dirty="0" smtClean="0"/>
          </a:p>
          <a:p>
            <a:endParaRPr lang="en-US" dirty="0"/>
          </a:p>
          <a:p>
            <a:pPr marL="285750" indent="-285750" algn="just">
              <a:buFont typeface="Wingdings" panose="05000000000000000000" pitchFamily="2" charset="2"/>
              <a:buChar char="Ø"/>
            </a:pPr>
            <a:endParaRPr lang="en-US" dirty="0" smtClean="0"/>
          </a:p>
          <a:p>
            <a:pPr marL="285750" indent="-285750" algn="just">
              <a:buFont typeface="Wingdings" panose="05000000000000000000" pitchFamily="2" charset="2"/>
              <a:buChar char="Ø"/>
            </a:pPr>
            <a:endParaRPr lang="en-US" dirty="0" smtClean="0"/>
          </a:p>
          <a:p>
            <a:pPr marL="285750" indent="-285750" algn="just">
              <a:buFont typeface="Wingdings" panose="05000000000000000000" pitchFamily="2" charset="2"/>
              <a:buChar char="Ø"/>
            </a:pPr>
            <a:endParaRPr lang="en-US" dirty="0"/>
          </a:p>
          <a:p>
            <a:pPr marL="285750" indent="-285750">
              <a:buFont typeface="Wingdings" panose="05000000000000000000" pitchFamily="2" charset="2"/>
              <a:buChar char="Ø"/>
            </a:pPr>
            <a:endParaRPr lang="en-US" b="1" dirty="0"/>
          </a:p>
          <a:p>
            <a:pPr marL="285750" indent="-285750">
              <a:buFont typeface="Arial" panose="020B0604020202020204" pitchFamily="34" charset="0"/>
              <a:buChar char="•"/>
            </a:pPr>
            <a:endParaRPr lang="en-US" dirty="0"/>
          </a:p>
          <a:p>
            <a:endParaRPr lang="en-IN" dirty="0"/>
          </a:p>
        </p:txBody>
      </p:sp>
    </p:spTree>
    <p:extLst>
      <p:ext uri="{BB962C8B-B14F-4D97-AF65-F5344CB8AC3E}">
        <p14:creationId xmlns:p14="http://schemas.microsoft.com/office/powerpoint/2010/main" val="2046723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64465"/>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17</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95940" y="163164"/>
            <a:ext cx="11001712" cy="584775"/>
          </a:xfrm>
          <a:prstGeom prst="rect">
            <a:avLst/>
          </a:prstGeom>
          <a:noFill/>
        </p:spPr>
        <p:txBody>
          <a:bodyPr wrap="square" rtlCol="0">
            <a:spAutoFit/>
          </a:bodyPr>
          <a:lstStyle/>
          <a:p>
            <a:r>
              <a:rPr lang="en-US" sz="3200" dirty="0">
                <a:latin typeface="Bahnschrift Condensed" panose="020B0502040204020203" pitchFamily="34" charset="0"/>
                <a:ea typeface="Verdana" panose="020B0604030504040204" pitchFamily="34" charset="0"/>
              </a:rPr>
              <a:t>DIRECTORS AND OFFICERS LIABILITY INSURANCE </a:t>
            </a:r>
            <a:endParaRPr lang="en-IN" sz="3200" dirty="0">
              <a:latin typeface="Bahnschrift Condensed" panose="020B0502040204020203" pitchFamily="34" charset="0"/>
              <a:ea typeface="Verdana" panose="020B0604030504040204" pitchFamily="34" charset="0"/>
            </a:endParaRP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44928" y="903513"/>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50729" y="1112813"/>
            <a:ext cx="5561556" cy="338554"/>
          </a:xfrm>
          <a:prstGeom prst="rect">
            <a:avLst/>
          </a:prstGeom>
          <a:noFill/>
        </p:spPr>
        <p:txBody>
          <a:bodyPr wrap="square" rtlCol="0">
            <a:spAutoFit/>
          </a:bodyPr>
          <a:lstStyle/>
          <a:p>
            <a:pPr marL="285750" indent="-285750" algn="just">
              <a:buFont typeface="Arial" pitchFamily="34" charset="0"/>
              <a:buChar char="•"/>
            </a:pPr>
            <a:endParaRPr lang="en-US" sz="1600" dirty="0">
              <a:latin typeface="Verdana" pitchFamily="34" charset="0"/>
              <a:ea typeface="Verdana" pitchFamily="34" charset="0"/>
              <a:cs typeface="Verdana" pitchFamily="34" charset="0"/>
            </a:endParaRPr>
          </a:p>
        </p:txBody>
      </p:sp>
      <p:sp>
        <p:nvSpPr>
          <p:cNvPr id="5" name="TextBox 4"/>
          <p:cNvSpPr txBox="1"/>
          <p:nvPr/>
        </p:nvSpPr>
        <p:spPr>
          <a:xfrm>
            <a:off x="240558" y="980609"/>
            <a:ext cx="11411059" cy="5124480"/>
          </a:xfrm>
          <a:prstGeom prst="rect">
            <a:avLst/>
          </a:prstGeom>
          <a:noFill/>
        </p:spPr>
        <p:txBody>
          <a:bodyPr wrap="square" rtlCol="0">
            <a:spAutoFit/>
          </a:bodyPr>
          <a:lstStyle/>
          <a:p>
            <a:pPr algn="just"/>
            <a:r>
              <a:rPr lang="en-US" sz="2000" dirty="0">
                <a:latin typeface="Bahnschrift SemiLight Condensed" panose="020B0502040204020203" pitchFamily="34" charset="0"/>
              </a:rPr>
              <a:t>If the Independent Director is found liable, either actively or passively, for any errors which have caused financial grief to any stakeholder, they will be held responsible. Independent Directors may have to contend with legal implications involving considerable financial expenses for their defense due to the sensitive nature of their work. </a:t>
            </a:r>
          </a:p>
          <a:p>
            <a:pPr algn="just"/>
            <a:endParaRPr lang="en-US" sz="2000" dirty="0">
              <a:latin typeface="Bahnschrift SemiLight Condensed" panose="020B0502040204020203" pitchFamily="34" charset="0"/>
            </a:endParaRPr>
          </a:p>
          <a:p>
            <a:pPr algn="just"/>
            <a:r>
              <a:rPr lang="en-US" sz="2400" dirty="0">
                <a:solidFill>
                  <a:schemeClr val="accent5">
                    <a:lumMod val="75000"/>
                  </a:schemeClr>
                </a:solidFill>
                <a:latin typeface="Bahnschrift SemiLight Condensed" panose="020B0502040204020203" pitchFamily="34" charset="0"/>
              </a:rPr>
              <a:t>D &amp; O LIABILTY INSURANCE POLICY</a:t>
            </a:r>
            <a:r>
              <a:rPr lang="en-US" sz="2000" dirty="0">
                <a:latin typeface="Bahnschrift SemiLight Condensed" panose="020B0502040204020203" pitchFamily="34" charset="0"/>
              </a:rPr>
              <a:t> can come to the rescue. A Directors and Officers Liability Policy covers the financial liability incurred by Independent Directors for any mistakes that they commit in the discharge of their duties. The policy covers:</a:t>
            </a:r>
          </a:p>
          <a:p>
            <a:pPr algn="just"/>
            <a:endParaRPr lang="en-US" sz="2000" dirty="0">
              <a:latin typeface="Bahnschrift SemiLight Condensed" panose="020B0502040204020203" pitchFamily="34" charset="0"/>
            </a:endParaRPr>
          </a:p>
          <a:p>
            <a:pPr marL="342900" indent="-342900" algn="just">
              <a:lnSpc>
                <a:spcPct val="150000"/>
              </a:lnSpc>
              <a:buFont typeface="Arial" panose="020B0604020202020204" pitchFamily="34" charset="0"/>
              <a:buChar char="•"/>
            </a:pPr>
            <a:r>
              <a:rPr lang="en-US" sz="2200" dirty="0">
                <a:solidFill>
                  <a:schemeClr val="accent5">
                    <a:lumMod val="75000"/>
                  </a:schemeClr>
                </a:solidFill>
                <a:latin typeface="Bahnschrift SemiLight Condensed" panose="020B0502040204020203" pitchFamily="34" charset="0"/>
              </a:rPr>
              <a:t>Litigation costs</a:t>
            </a:r>
          </a:p>
          <a:p>
            <a:pPr marL="342900" indent="-342900" algn="just">
              <a:lnSpc>
                <a:spcPct val="150000"/>
              </a:lnSpc>
              <a:buFont typeface="Arial" panose="020B0604020202020204" pitchFamily="34" charset="0"/>
              <a:buChar char="•"/>
            </a:pPr>
            <a:r>
              <a:rPr lang="en-US" sz="2200" dirty="0">
                <a:solidFill>
                  <a:schemeClr val="accent5">
                    <a:lumMod val="75000"/>
                  </a:schemeClr>
                </a:solidFill>
                <a:latin typeface="Bahnschrift SemiLight Condensed" panose="020B0502040204020203" pitchFamily="34" charset="0"/>
              </a:rPr>
              <a:t>Settlement paid to third parties who filed the lawsuit</a:t>
            </a:r>
          </a:p>
          <a:p>
            <a:pPr marL="342900" indent="-342900" algn="just">
              <a:lnSpc>
                <a:spcPct val="150000"/>
              </a:lnSpc>
              <a:buFont typeface="Arial" panose="020B0604020202020204" pitchFamily="34" charset="0"/>
              <a:buChar char="•"/>
            </a:pPr>
            <a:r>
              <a:rPr lang="en-US" sz="2200" dirty="0">
                <a:solidFill>
                  <a:schemeClr val="accent5">
                    <a:lumMod val="75000"/>
                  </a:schemeClr>
                </a:solidFill>
                <a:latin typeface="Bahnschrift SemiLight Condensed" panose="020B0502040204020203" pitchFamily="34" charset="0"/>
              </a:rPr>
              <a:t>Personal liability suffered by Independent Directors</a:t>
            </a:r>
          </a:p>
          <a:p>
            <a:pPr marL="342900" indent="-342900" algn="just">
              <a:lnSpc>
                <a:spcPct val="150000"/>
              </a:lnSpc>
              <a:buFont typeface="Arial" panose="020B0604020202020204" pitchFamily="34" charset="0"/>
              <a:buChar char="•"/>
            </a:pPr>
            <a:r>
              <a:rPr lang="en-US" sz="2200" dirty="0">
                <a:solidFill>
                  <a:schemeClr val="accent5">
                    <a:lumMod val="75000"/>
                  </a:schemeClr>
                </a:solidFill>
                <a:latin typeface="Bahnschrift SemiLight Condensed" panose="020B0502040204020203" pitchFamily="34" charset="0"/>
              </a:rPr>
              <a:t>Expenses on regulatory or administrative inquiries launched on Independent Directors</a:t>
            </a:r>
          </a:p>
          <a:p>
            <a:pPr marL="342900" indent="-342900" algn="just">
              <a:lnSpc>
                <a:spcPct val="150000"/>
              </a:lnSpc>
              <a:buFont typeface="Arial" panose="020B0604020202020204" pitchFamily="34" charset="0"/>
              <a:buChar char="•"/>
            </a:pPr>
            <a:r>
              <a:rPr lang="en-US" sz="2200" dirty="0">
                <a:solidFill>
                  <a:schemeClr val="accent5">
                    <a:lumMod val="75000"/>
                  </a:schemeClr>
                </a:solidFill>
                <a:latin typeface="Bahnschrift SemiLight Condensed" panose="020B0502040204020203" pitchFamily="34" charset="0"/>
              </a:rPr>
              <a:t>Expenses incurred on public relations activities</a:t>
            </a:r>
          </a:p>
          <a:p>
            <a:pPr lvl="0" algn="just"/>
            <a:endParaRPr lang="en-IN" dirty="0">
              <a:latin typeface="Bahnschrift SemiLight SemiConde" panose="020B0502040204020203" pitchFamily="34" charset="0"/>
            </a:endParaRPr>
          </a:p>
        </p:txBody>
      </p:sp>
      <p:pic>
        <p:nvPicPr>
          <p:cNvPr id="11" name="Picture 10" descr="A close up of a womans face&#10;&#10;Description automatically generated">
            <a:extLst>
              <a:ext uri="{FF2B5EF4-FFF2-40B4-BE49-F238E27FC236}">
                <a16:creationId xmlns:a16="http://schemas.microsoft.com/office/drawing/2014/main" id="{385A84E0-849C-4075-8799-9834AA3E76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7947" y="3127243"/>
            <a:ext cx="1771650" cy="2571750"/>
          </a:xfrm>
          <a:prstGeom prst="rect">
            <a:avLst/>
          </a:prstGeom>
        </p:spPr>
      </p:pic>
    </p:spTree>
    <p:extLst>
      <p:ext uri="{BB962C8B-B14F-4D97-AF65-F5344CB8AC3E}">
        <p14:creationId xmlns:p14="http://schemas.microsoft.com/office/powerpoint/2010/main" val="1707362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261140"/>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18</a:t>
            </a:fld>
            <a:endParaRPr lang="en-GB" dirty="0"/>
          </a:p>
        </p:txBody>
      </p:sp>
      <p:sp>
        <p:nvSpPr>
          <p:cNvPr id="12" name="TextBox 11">
            <a:extLst>
              <a:ext uri="{FF2B5EF4-FFF2-40B4-BE49-F238E27FC236}">
                <a16:creationId xmlns:a16="http://schemas.microsoft.com/office/drawing/2014/main" id="{AAFE0F6B-2BDB-429D-A984-608453D4675A}"/>
              </a:ext>
            </a:extLst>
          </p:cNvPr>
          <p:cNvSpPr txBox="1"/>
          <p:nvPr/>
        </p:nvSpPr>
        <p:spPr>
          <a:xfrm>
            <a:off x="537591" y="2681430"/>
            <a:ext cx="11598771" cy="923330"/>
          </a:xfrm>
          <a:prstGeom prst="rect">
            <a:avLst/>
          </a:prstGeom>
          <a:noFill/>
        </p:spPr>
        <p:txBody>
          <a:bodyPr wrap="square" numCol="1" spcCol="720000" rtlCol="0">
            <a:spAutoFit/>
          </a:bodyPr>
          <a:lstStyle/>
          <a:p>
            <a:r>
              <a:rPr lang="en-IN" sz="5400" dirty="0">
                <a:solidFill>
                  <a:schemeClr val="accent1">
                    <a:lumMod val="50000"/>
                  </a:schemeClr>
                </a:solidFill>
                <a:latin typeface="Bahnschrift Condensed" panose="020B0502040204020203" pitchFamily="34" charset="0"/>
              </a:rPr>
              <a:t>ONLINE TEST FOR ID</a:t>
            </a:r>
          </a:p>
        </p:txBody>
      </p:sp>
    </p:spTree>
    <p:extLst>
      <p:ext uri="{BB962C8B-B14F-4D97-AF65-F5344CB8AC3E}">
        <p14:creationId xmlns:p14="http://schemas.microsoft.com/office/powerpoint/2010/main" val="161913220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lowchart: Alternate Process 31"/>
          <p:cNvSpPr/>
          <p:nvPr/>
        </p:nvSpPr>
        <p:spPr>
          <a:xfrm>
            <a:off x="8858535" y="3211306"/>
            <a:ext cx="2455101" cy="1840773"/>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31" name="Flowchart: Alternate Process 30"/>
          <p:cNvSpPr/>
          <p:nvPr/>
        </p:nvSpPr>
        <p:spPr>
          <a:xfrm>
            <a:off x="5939667" y="3211306"/>
            <a:ext cx="2455101" cy="1840773"/>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30" name="Flowchart: Alternate Process 29"/>
          <p:cNvSpPr/>
          <p:nvPr/>
        </p:nvSpPr>
        <p:spPr>
          <a:xfrm>
            <a:off x="2891377" y="3211306"/>
            <a:ext cx="2645370" cy="1840773"/>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29" name="Flowchart: Alternate Process 28"/>
          <p:cNvSpPr/>
          <p:nvPr/>
        </p:nvSpPr>
        <p:spPr>
          <a:xfrm>
            <a:off x="246596" y="3188342"/>
            <a:ext cx="2230396" cy="1863737"/>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5ABBAA8-CCB4-42AF-BF09-D5DE8B69CDE0}" type="slidenum">
              <a:rPr kumimoji="0" lang="en-GB" sz="1800" b="0" i="0" u="none" strike="noStrike" kern="1200" cap="none" spc="0" normalizeH="0" baseline="0" noProof="0" smtClean="0">
                <a:ln>
                  <a:noFill/>
                </a:ln>
                <a:solidFill>
                  <a:srgbClr val="44546A"/>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22067"/>
            <a:ext cx="10598217"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Bahnschrift Condensed" panose="020B0502040204020203" pitchFamily="34" charset="0"/>
                <a:ea typeface="Verdana" panose="020B0604030504040204" pitchFamily="34" charset="0"/>
                <a:cs typeface="+mn-cs"/>
              </a:rPr>
              <a:t>ONLINE</a:t>
            </a:r>
            <a:r>
              <a:rPr kumimoji="0" lang="en-US" sz="3200" b="0" i="0" u="none" strike="noStrike" kern="1200" cap="none" spc="0" normalizeH="0" noProof="0" dirty="0">
                <a:ln>
                  <a:noFill/>
                </a:ln>
                <a:solidFill>
                  <a:prstClr val="black"/>
                </a:solidFill>
                <a:effectLst/>
                <a:uLnTx/>
                <a:uFillTx/>
                <a:latin typeface="Bahnschrift Condensed" panose="020B0502040204020203" pitchFamily="34" charset="0"/>
                <a:ea typeface="Verdana" panose="020B0604030504040204" pitchFamily="34" charset="0"/>
                <a:cs typeface="+mn-cs"/>
              </a:rPr>
              <a:t> PROFICIENCY SELF ASSESSMENT TEST</a:t>
            </a:r>
            <a:endParaRPr kumimoji="0" lang="en-US" sz="3200" b="0" i="0" u="none" strike="noStrike" kern="1200" cap="none" spc="0" normalizeH="0" baseline="0" noProof="0" dirty="0">
              <a:ln>
                <a:noFill/>
              </a:ln>
              <a:solidFill>
                <a:prstClr val="black"/>
              </a:solidFill>
              <a:effectLst/>
              <a:uLnTx/>
              <a:uFillTx/>
              <a:latin typeface="Bahnschrift Condensed" panose="020B0502040204020203" pitchFamily="34" charset="0"/>
              <a:ea typeface="Verdana" panose="020B0604030504040204" pitchFamily="34" charset="0"/>
              <a:cs typeface="+mn-cs"/>
            </a:endParaRP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AFE0F6B-2BDB-429D-A984-608453D4675A}"/>
              </a:ext>
            </a:extLst>
          </p:cNvPr>
          <p:cNvSpPr txBox="1"/>
          <p:nvPr/>
        </p:nvSpPr>
        <p:spPr>
          <a:xfrm>
            <a:off x="311235" y="1070818"/>
            <a:ext cx="11450553" cy="1631216"/>
          </a:xfrm>
          <a:prstGeom prst="rect">
            <a:avLst/>
          </a:prstGeom>
          <a:noFill/>
        </p:spPr>
        <p:txBody>
          <a:bodyPr wrap="square" numCol="1" spcCol="720000" rtlCol="0">
            <a:spAutoFit/>
          </a:bodyPr>
          <a:lstStyle/>
          <a:p>
            <a:pPr lvl="0" algn="just">
              <a:defRPr/>
            </a:pPr>
            <a:r>
              <a:rPr lang="en-IN" sz="2000" dirty="0" smtClean="0">
                <a:latin typeface="Bahnschrift SemiLight Condensed" panose="020B0502040204020203" pitchFamily="34" charset="0"/>
              </a:rPr>
              <a:t>CG </a:t>
            </a:r>
            <a:r>
              <a:rPr lang="en-IN" sz="2000" dirty="0">
                <a:latin typeface="Bahnschrift SemiLight Condensed" panose="020B0502040204020203" pitchFamily="34" charset="0"/>
              </a:rPr>
              <a:t>has notified “The Indian Institute of Corporate Affairs (IICA)” under Section 150(1) of the Companies Act, 2013 to conduct Online Proficiency Self-Assessment. IICA by complying with </a:t>
            </a:r>
            <a:r>
              <a:rPr lang="en-IN" sz="2000" dirty="0" smtClean="0">
                <a:latin typeface="Bahnschrift SemiLight Condensed" panose="020B0502040204020203" pitchFamily="34" charset="0"/>
              </a:rPr>
              <a:t>below rules, as </a:t>
            </a:r>
            <a:r>
              <a:rPr lang="en-IN" sz="2000" dirty="0">
                <a:latin typeface="Bahnschrift SemiLight Condensed" panose="020B0502040204020203" pitchFamily="34" charset="0"/>
              </a:rPr>
              <a:t>amended from time to </a:t>
            </a:r>
            <a:r>
              <a:rPr lang="en-IN" sz="2000" dirty="0" smtClean="0">
                <a:latin typeface="Bahnschrift SemiLight Condensed" panose="020B0502040204020203" pitchFamily="34" charset="0"/>
              </a:rPr>
              <a:t>time, </a:t>
            </a:r>
            <a:r>
              <a:rPr lang="en-IN" sz="2000" dirty="0">
                <a:latin typeface="Bahnschrift SemiLight Condensed" panose="020B0502040204020203" pitchFamily="34" charset="0"/>
              </a:rPr>
              <a:t>will conduct the test through the Independent Director’s Databank (Rule 6 of the Companies (Appointment and Qualification of Directors) Rules, 2014)</a:t>
            </a:r>
          </a:p>
          <a:p>
            <a:pPr lvl="0">
              <a:defRPr/>
            </a:pPr>
            <a:endParaRPr kumimoji="0" lang="en-US" sz="2000" b="0" u="none" strike="noStrike" kern="1200" cap="none" spc="0" normalizeH="0" baseline="0" noProof="0" dirty="0">
              <a:ln>
                <a:noFill/>
              </a:ln>
              <a:solidFill>
                <a:prstClr val="black"/>
              </a:solidFill>
              <a:effectLst/>
              <a:uLnTx/>
              <a:uFillTx/>
              <a:latin typeface="Bahnschrift SemiLight Condensed" panose="020B0502040204020203" pitchFamily="34" charset="0"/>
              <a:ea typeface="Verdana" panose="020B0604030504040204" pitchFamily="34" charset="0"/>
            </a:endParaRPr>
          </a:p>
          <a:p>
            <a:pPr>
              <a:defRPr/>
            </a:pPr>
            <a:r>
              <a:rPr lang="en-IN" sz="2000" dirty="0">
                <a:latin typeface="Bahnschrift SemiLight Condensed" panose="020B0502040204020203" pitchFamily="34" charset="0"/>
              </a:rPr>
              <a:t>This test will be based on all relevant topics on functioning of an individual acting as an Independent Director, such </a:t>
            </a:r>
            <a:r>
              <a:rPr lang="en-IN" sz="2000" dirty="0" smtClean="0">
                <a:latin typeface="Bahnschrift SemiLight Condensed" panose="020B0502040204020203" pitchFamily="34" charset="0"/>
              </a:rPr>
              <a:t>as</a:t>
            </a:r>
            <a:endParaRPr kumimoji="0" lang="en-US" b="0" u="none" strike="noStrike" kern="1200" cap="none" spc="0" normalizeH="0" baseline="0" noProof="0" dirty="0">
              <a:ln>
                <a:noFill/>
              </a:ln>
              <a:solidFill>
                <a:prstClr val="black"/>
              </a:solidFill>
              <a:effectLst/>
              <a:uLnTx/>
              <a:uFillTx/>
              <a:latin typeface="Bahnschrift"/>
              <a:ea typeface="Verdana" panose="020B0604030504040204" pitchFamily="34" charset="0"/>
            </a:endParaRPr>
          </a:p>
        </p:txBody>
      </p:sp>
      <p:sp>
        <p:nvSpPr>
          <p:cNvPr id="18" name="TextBox 17"/>
          <p:cNvSpPr txBox="1"/>
          <p:nvPr/>
        </p:nvSpPr>
        <p:spPr>
          <a:xfrm>
            <a:off x="572271" y="4705711"/>
            <a:ext cx="1816274" cy="369332"/>
          </a:xfrm>
          <a:prstGeom prst="rect">
            <a:avLst/>
          </a:prstGeom>
          <a:noFill/>
        </p:spPr>
        <p:txBody>
          <a:bodyPr wrap="square" rtlCol="0">
            <a:spAutoFit/>
          </a:bodyPr>
          <a:lstStyle/>
          <a:p>
            <a:r>
              <a:rPr lang="en-US" dirty="0">
                <a:latin typeface="Bahnschrift SemiLight Condensed" panose="020B0502040204020203" pitchFamily="34" charset="0"/>
              </a:rPr>
              <a:t>Companies Law</a:t>
            </a:r>
            <a:endParaRPr lang="en-IN" dirty="0">
              <a:latin typeface="Bahnschrift SemiLight Condensed" panose="020B0502040204020203" pitchFamily="34" charset="0"/>
            </a:endParaRPr>
          </a:p>
        </p:txBody>
      </p:sp>
      <p:sp>
        <p:nvSpPr>
          <p:cNvPr id="19" name="TextBox 18"/>
          <p:cNvSpPr txBox="1"/>
          <p:nvPr/>
        </p:nvSpPr>
        <p:spPr>
          <a:xfrm>
            <a:off x="3555547" y="4707799"/>
            <a:ext cx="1816274" cy="369332"/>
          </a:xfrm>
          <a:prstGeom prst="rect">
            <a:avLst/>
          </a:prstGeom>
          <a:noFill/>
        </p:spPr>
        <p:txBody>
          <a:bodyPr wrap="square" rtlCol="0">
            <a:spAutoFit/>
          </a:bodyPr>
          <a:lstStyle/>
          <a:p>
            <a:r>
              <a:rPr lang="en-US" dirty="0">
                <a:latin typeface="Bahnschrift SemiLight Condensed" panose="020B0502040204020203" pitchFamily="34" charset="0"/>
              </a:rPr>
              <a:t>Securities Law</a:t>
            </a:r>
            <a:endParaRPr lang="en-IN" dirty="0">
              <a:latin typeface="Bahnschrift SemiLight Condensed" panose="020B0502040204020203" pitchFamily="34" charset="0"/>
            </a:endParaRPr>
          </a:p>
        </p:txBody>
      </p:sp>
      <p:sp>
        <p:nvSpPr>
          <p:cNvPr id="20" name="TextBox 19"/>
          <p:cNvSpPr txBox="1"/>
          <p:nvPr/>
        </p:nvSpPr>
        <p:spPr>
          <a:xfrm>
            <a:off x="6243418" y="4705711"/>
            <a:ext cx="1997901" cy="369332"/>
          </a:xfrm>
          <a:prstGeom prst="rect">
            <a:avLst/>
          </a:prstGeom>
          <a:noFill/>
        </p:spPr>
        <p:txBody>
          <a:bodyPr wrap="square" rtlCol="0">
            <a:spAutoFit/>
          </a:bodyPr>
          <a:lstStyle/>
          <a:p>
            <a:r>
              <a:rPr lang="en-US" dirty="0">
                <a:latin typeface="Bahnschrift SemiLight Condensed" panose="020B0502040204020203" pitchFamily="34" charset="0"/>
              </a:rPr>
              <a:t>Basic Accountancy</a:t>
            </a:r>
            <a:endParaRPr lang="en-IN" dirty="0">
              <a:latin typeface="Bahnschrift SemiLight Condensed" panose="020B0502040204020203" pitchFamily="34" charset="0"/>
            </a:endParaRPr>
          </a:p>
        </p:txBody>
      </p:sp>
      <p:sp>
        <p:nvSpPr>
          <p:cNvPr id="21" name="TextBox 20"/>
          <p:cNvSpPr txBox="1"/>
          <p:nvPr/>
        </p:nvSpPr>
        <p:spPr>
          <a:xfrm>
            <a:off x="9145956" y="4682747"/>
            <a:ext cx="1998705" cy="369332"/>
          </a:xfrm>
          <a:prstGeom prst="rect">
            <a:avLst/>
          </a:prstGeom>
          <a:noFill/>
        </p:spPr>
        <p:txBody>
          <a:bodyPr wrap="square" rtlCol="0">
            <a:spAutoFit/>
          </a:bodyPr>
          <a:lstStyle/>
          <a:p>
            <a:r>
              <a:rPr lang="en-US" dirty="0">
                <a:latin typeface="Bahnschrift SemiLight Condensed" panose="020B0502040204020203" pitchFamily="34" charset="0"/>
              </a:rPr>
              <a:t>Corporate Governance</a:t>
            </a:r>
            <a:endParaRPr lang="en-IN" dirty="0">
              <a:latin typeface="Bahnschrift SemiLight Condensed" panose="020B0502040204020203" pitchFamily="34" charset="0"/>
            </a:endParaRPr>
          </a:p>
        </p:txBody>
      </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086" y="3778787"/>
            <a:ext cx="1731182" cy="901872"/>
          </a:xfrm>
          <a:prstGeom prst="rect">
            <a:avLst/>
          </a:prstGeom>
        </p:spPr>
      </p:pic>
      <p:pic>
        <p:nvPicPr>
          <p:cNvPr id="23" name="Picture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4918" y="3696333"/>
            <a:ext cx="1357174" cy="993054"/>
          </a:xfrm>
          <a:prstGeom prst="rect">
            <a:avLst/>
          </a:prstGeom>
        </p:spPr>
      </p:pic>
      <p:pic>
        <p:nvPicPr>
          <p:cNvPr id="24" name="Picture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54051" y="3766261"/>
            <a:ext cx="1508369" cy="851767"/>
          </a:xfrm>
          <a:prstGeom prst="rect">
            <a:avLst/>
          </a:prstGeom>
        </p:spPr>
      </p:pic>
      <p:pic>
        <p:nvPicPr>
          <p:cNvPr id="25" name="Picture 2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03713" y="3840082"/>
            <a:ext cx="1214434" cy="875897"/>
          </a:xfrm>
          <a:prstGeom prst="rect">
            <a:avLst/>
          </a:prstGeom>
        </p:spPr>
      </p:pic>
      <p:sp>
        <p:nvSpPr>
          <p:cNvPr id="8" name="TextBox 7">
            <a:extLst>
              <a:ext uri="{FF2B5EF4-FFF2-40B4-BE49-F238E27FC236}">
                <a16:creationId xmlns:a16="http://schemas.microsoft.com/office/drawing/2014/main" id="{3523AD86-614A-4712-9620-5754626E353B}"/>
              </a:ext>
            </a:extLst>
          </p:cNvPr>
          <p:cNvSpPr txBox="1"/>
          <p:nvPr/>
        </p:nvSpPr>
        <p:spPr>
          <a:xfrm>
            <a:off x="311236" y="5561351"/>
            <a:ext cx="2956620" cy="400110"/>
          </a:xfrm>
          <a:prstGeom prst="rect">
            <a:avLst/>
          </a:prstGeom>
          <a:noFill/>
        </p:spPr>
        <p:txBody>
          <a:bodyPr wrap="square" rtlCol="0">
            <a:spAutoFit/>
          </a:bodyPr>
          <a:lstStyle/>
          <a:p>
            <a:r>
              <a:rPr lang="en-US" sz="2000" dirty="0">
                <a:solidFill>
                  <a:srgbClr val="00B050"/>
                </a:solidFill>
                <a:latin typeface="Bahnschrift SemiLight Condensed" panose="020B0502040204020203" pitchFamily="34" charset="0"/>
              </a:rPr>
              <a:t>Passing Criteria : Aggregate </a:t>
            </a:r>
            <a:r>
              <a:rPr lang="en-US" sz="2000" dirty="0" smtClean="0">
                <a:solidFill>
                  <a:srgbClr val="00B050"/>
                </a:solidFill>
                <a:latin typeface="Bahnschrift SemiLight Condensed" panose="020B0502040204020203" pitchFamily="34" charset="0"/>
              </a:rPr>
              <a:t>50</a:t>
            </a:r>
            <a:r>
              <a:rPr lang="en-US" sz="2000" dirty="0">
                <a:solidFill>
                  <a:srgbClr val="00B050"/>
                </a:solidFill>
                <a:latin typeface="Bahnschrift SemiLight Condensed" panose="020B0502040204020203" pitchFamily="34" charset="0"/>
              </a:rPr>
              <a:t>%</a:t>
            </a:r>
          </a:p>
        </p:txBody>
      </p:sp>
    </p:spTree>
    <p:extLst>
      <p:ext uri="{BB962C8B-B14F-4D97-AF65-F5344CB8AC3E}">
        <p14:creationId xmlns:p14="http://schemas.microsoft.com/office/powerpoint/2010/main" val="2694542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261140"/>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2</a:t>
            </a:fld>
            <a:endParaRPr lang="en-GB" dirty="0"/>
          </a:p>
        </p:txBody>
      </p:sp>
      <p:sp>
        <p:nvSpPr>
          <p:cNvPr id="12" name="TextBox 11">
            <a:extLst>
              <a:ext uri="{FF2B5EF4-FFF2-40B4-BE49-F238E27FC236}">
                <a16:creationId xmlns:a16="http://schemas.microsoft.com/office/drawing/2014/main" id="{AAFE0F6B-2BDB-429D-A984-608453D4675A}"/>
              </a:ext>
            </a:extLst>
          </p:cNvPr>
          <p:cNvSpPr txBox="1"/>
          <p:nvPr/>
        </p:nvSpPr>
        <p:spPr>
          <a:xfrm>
            <a:off x="95846" y="2533356"/>
            <a:ext cx="11124576" cy="923330"/>
          </a:xfrm>
          <a:prstGeom prst="rect">
            <a:avLst/>
          </a:prstGeom>
          <a:noFill/>
        </p:spPr>
        <p:txBody>
          <a:bodyPr wrap="square" numCol="1" spcCol="720000" rtlCol="0">
            <a:spAutoFit/>
          </a:bodyPr>
          <a:lstStyle/>
          <a:p>
            <a:pPr algn="just"/>
            <a:r>
              <a:rPr lang="en-US" sz="5400" dirty="0">
                <a:solidFill>
                  <a:srgbClr val="7030A0"/>
                </a:solidFill>
                <a:latin typeface="Bahnschrift Condensed" panose="020B0502040204020203" pitchFamily="34" charset="0"/>
              </a:rPr>
              <a:t>LEGAL FRAMEWORK</a:t>
            </a:r>
          </a:p>
        </p:txBody>
      </p:sp>
      <p:sp>
        <p:nvSpPr>
          <p:cNvPr id="7" name="Content Placeholder 8">
            <a:extLst>
              <a:ext uri="{FF2B5EF4-FFF2-40B4-BE49-F238E27FC236}">
                <a16:creationId xmlns:a16="http://schemas.microsoft.com/office/drawing/2014/main" id="{7E6C2E62-C261-4601-95BB-09C872EF7A28}"/>
              </a:ext>
            </a:extLst>
          </p:cNvPr>
          <p:cNvSpPr txBox="1">
            <a:spLocks/>
          </p:cNvSpPr>
          <p:nvPr/>
        </p:nvSpPr>
        <p:spPr>
          <a:xfrm>
            <a:off x="5277079" y="1411363"/>
            <a:ext cx="6484709" cy="3606949"/>
          </a:xfrm>
          <a:prstGeom prst="rect">
            <a:avLst/>
          </a:prstGeom>
        </p:spPr>
        <p:txBody>
          <a:bodyPr numCol="1">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sz="2400" dirty="0">
                <a:solidFill>
                  <a:schemeClr val="bg1">
                    <a:lumMod val="50000"/>
                  </a:schemeClr>
                </a:solidFill>
                <a:latin typeface="Bahnschrift SemiLight Condensed" panose="020B0502040204020203" pitchFamily="34" charset="0"/>
                <a:ea typeface="Verdana" pitchFamily="34" charset="0"/>
                <a:cs typeface="Verdana" pitchFamily="34" charset="0"/>
              </a:rPr>
              <a:t>Companies Act, 2013 – Section 2(47), 149, 150, 160</a:t>
            </a:r>
          </a:p>
          <a:p>
            <a:pPr>
              <a:buFont typeface="Wingdings" panose="05000000000000000000" pitchFamily="2" charset="2"/>
              <a:buChar char="§"/>
            </a:pPr>
            <a:endParaRPr lang="en-US" sz="2400" dirty="0">
              <a:solidFill>
                <a:schemeClr val="bg1">
                  <a:lumMod val="50000"/>
                </a:schemeClr>
              </a:solidFill>
              <a:latin typeface="Bahnschrift SemiLight Condensed" panose="020B0502040204020203" pitchFamily="34" charset="0"/>
              <a:ea typeface="Verdana" pitchFamily="34" charset="0"/>
              <a:cs typeface="Verdana" pitchFamily="34" charset="0"/>
            </a:endParaRPr>
          </a:p>
          <a:p>
            <a:pPr>
              <a:buFont typeface="Wingdings" panose="05000000000000000000" pitchFamily="2" charset="2"/>
              <a:buChar char="§"/>
            </a:pPr>
            <a:r>
              <a:rPr lang="en-US" sz="2400" dirty="0">
                <a:solidFill>
                  <a:schemeClr val="bg1">
                    <a:lumMod val="50000"/>
                  </a:schemeClr>
                </a:solidFill>
                <a:latin typeface="Bahnschrift SemiLight Condensed" panose="020B0502040204020203" pitchFamily="34" charset="0"/>
                <a:ea typeface="Verdana" pitchFamily="34" charset="0"/>
                <a:cs typeface="Verdana" pitchFamily="34" charset="0"/>
              </a:rPr>
              <a:t>Chapter XI Rules – Companies (Appointment &amp; Qualification of Directors) Rules, 2014 as amended time to time</a:t>
            </a:r>
          </a:p>
          <a:p>
            <a:pPr>
              <a:buFont typeface="Wingdings" panose="05000000000000000000" pitchFamily="2" charset="2"/>
              <a:buChar char="§"/>
            </a:pPr>
            <a:endParaRPr lang="en-US" sz="2400" dirty="0">
              <a:solidFill>
                <a:schemeClr val="bg1">
                  <a:lumMod val="50000"/>
                </a:schemeClr>
              </a:solidFill>
              <a:latin typeface="Bahnschrift SemiLight Condensed" panose="020B0502040204020203" pitchFamily="34" charset="0"/>
              <a:ea typeface="Verdana" pitchFamily="34" charset="0"/>
              <a:cs typeface="Verdana" pitchFamily="34" charset="0"/>
            </a:endParaRPr>
          </a:p>
          <a:p>
            <a:pPr>
              <a:buFont typeface="Wingdings" panose="05000000000000000000" pitchFamily="2" charset="2"/>
              <a:buChar char="§"/>
            </a:pPr>
            <a:r>
              <a:rPr lang="en-US" sz="2400" dirty="0">
                <a:solidFill>
                  <a:schemeClr val="bg1">
                    <a:lumMod val="50000"/>
                  </a:schemeClr>
                </a:solidFill>
                <a:latin typeface="Bahnschrift SemiLight Condensed" panose="020B0502040204020203" pitchFamily="34" charset="0"/>
                <a:ea typeface="Verdana" pitchFamily="34" charset="0"/>
                <a:cs typeface="Verdana" pitchFamily="34" charset="0"/>
              </a:rPr>
              <a:t>Schedule IV of Companies Act, 2013 – Code for Independent Directors</a:t>
            </a:r>
          </a:p>
          <a:p>
            <a:pPr>
              <a:buFont typeface="Wingdings" panose="05000000000000000000" pitchFamily="2" charset="2"/>
              <a:buChar char="§"/>
            </a:pPr>
            <a:endParaRPr lang="en-US" sz="2400" dirty="0">
              <a:solidFill>
                <a:schemeClr val="bg1">
                  <a:lumMod val="50000"/>
                </a:schemeClr>
              </a:solidFill>
              <a:latin typeface="Bahnschrift SemiLight Condensed" panose="020B0502040204020203" pitchFamily="34" charset="0"/>
              <a:ea typeface="Verdana" pitchFamily="34" charset="0"/>
              <a:cs typeface="Verdana" pitchFamily="34" charset="0"/>
            </a:endParaRPr>
          </a:p>
          <a:p>
            <a:pPr>
              <a:buFont typeface="Wingdings" panose="05000000000000000000" pitchFamily="2" charset="2"/>
              <a:buChar char="§"/>
            </a:pPr>
            <a:r>
              <a:rPr lang="en-US" sz="2400" dirty="0">
                <a:solidFill>
                  <a:schemeClr val="bg1">
                    <a:lumMod val="50000"/>
                  </a:schemeClr>
                </a:solidFill>
                <a:latin typeface="Bahnschrift SemiLight Condensed" panose="020B0502040204020203" pitchFamily="34" charset="0"/>
                <a:ea typeface="Verdana" pitchFamily="34" charset="0"/>
                <a:cs typeface="Verdana" pitchFamily="34" charset="0"/>
              </a:rPr>
              <a:t>SEBI (LODR) Regulations, 2015</a:t>
            </a:r>
          </a:p>
        </p:txBody>
      </p:sp>
    </p:spTree>
    <p:extLst>
      <p:ext uri="{BB962C8B-B14F-4D97-AF65-F5344CB8AC3E}">
        <p14:creationId xmlns:p14="http://schemas.microsoft.com/office/powerpoint/2010/main" val="33134636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261140"/>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20</a:t>
            </a:fld>
            <a:endParaRPr lang="en-GB" dirty="0"/>
          </a:p>
        </p:txBody>
      </p:sp>
      <p:pic>
        <p:nvPicPr>
          <p:cNvPr id="5" name="Picture 4">
            <a:extLst>
              <a:ext uri="{FF2B5EF4-FFF2-40B4-BE49-F238E27FC236}">
                <a16:creationId xmlns:a16="http://schemas.microsoft.com/office/drawing/2014/main" id="{AEE5563C-F230-446C-A26D-1540E884F3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114" y="329064"/>
            <a:ext cx="10393679" cy="5029200"/>
          </a:xfrm>
          <a:prstGeom prst="rect">
            <a:avLst/>
          </a:prstGeom>
        </p:spPr>
      </p:pic>
    </p:spTree>
    <p:extLst>
      <p:ext uri="{BB962C8B-B14F-4D97-AF65-F5344CB8AC3E}">
        <p14:creationId xmlns:p14="http://schemas.microsoft.com/office/powerpoint/2010/main" val="2599933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3</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r>
              <a:rPr lang="en-US" sz="3200" dirty="0">
                <a:latin typeface="Bahnschrift Condensed" panose="020B0502040204020203" pitchFamily="34" charset="0"/>
                <a:ea typeface="Verdana" panose="020B0604030504040204" pitchFamily="34" charset="0"/>
              </a:rPr>
              <a:t>REQUIREMENT OF LAW</a:t>
            </a:r>
            <a:endParaRPr lang="en-IN" sz="3200" dirty="0">
              <a:latin typeface="Bahnschrift Condensed" panose="020B0502040204020203" pitchFamily="34" charset="0"/>
              <a:ea typeface="Verdana" panose="020B0604030504040204" pitchFamily="34" charset="0"/>
            </a:endParaRP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graphicFrame>
        <p:nvGraphicFramePr>
          <p:cNvPr id="24" name="Content Placeholder 11">
            <a:extLst>
              <a:ext uri="{FF2B5EF4-FFF2-40B4-BE49-F238E27FC236}">
                <a16:creationId xmlns:a16="http://schemas.microsoft.com/office/drawing/2014/main" id="{33C24941-F8F3-4AFB-8B3C-7565327E66C1}"/>
              </a:ext>
            </a:extLst>
          </p:cNvPr>
          <p:cNvGraphicFramePr>
            <a:graphicFrameLocks noGrp="1"/>
          </p:cNvGraphicFramePr>
          <p:nvPr>
            <p:ph idx="1"/>
            <p:extLst>
              <p:ext uri="{D42A27DB-BD31-4B8C-83A1-F6EECF244321}">
                <p14:modId xmlns:p14="http://schemas.microsoft.com/office/powerpoint/2010/main" val="2503081070"/>
              </p:ext>
            </p:extLst>
          </p:nvPr>
        </p:nvGraphicFramePr>
        <p:xfrm>
          <a:off x="-164924" y="920729"/>
          <a:ext cx="11448789" cy="5100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4161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18095EB-98CD-4A03-ACDD-4AE85EBF17D7}"/>
              </a:ext>
            </a:extLst>
          </p:cNvPr>
          <p:cNvGraphicFramePr>
            <a:graphicFrameLocks noGrp="1"/>
          </p:cNvGraphicFramePr>
          <p:nvPr>
            <p:ph idx="1"/>
            <p:extLst>
              <p:ext uri="{D42A27DB-BD31-4B8C-83A1-F6EECF244321}">
                <p14:modId xmlns:p14="http://schemas.microsoft.com/office/powerpoint/2010/main" val="3487254780"/>
              </p:ext>
            </p:extLst>
          </p:nvPr>
        </p:nvGraphicFramePr>
        <p:xfrm>
          <a:off x="101601" y="943454"/>
          <a:ext cx="11818254" cy="4362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4</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r>
              <a:rPr lang="en-IN" sz="3200" dirty="0">
                <a:latin typeface="Bahnschrift Condensed" panose="020B0502040204020203" pitchFamily="34" charset="0"/>
                <a:ea typeface="Verdana" panose="020B0604030504040204" pitchFamily="34" charset="0"/>
              </a:rPr>
              <a:t>COMMITTEES &amp; MEETINGS</a:t>
            </a: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045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261140"/>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5</a:t>
            </a:fld>
            <a:endParaRPr lang="en-GB" dirty="0"/>
          </a:p>
        </p:txBody>
      </p:sp>
      <p:sp>
        <p:nvSpPr>
          <p:cNvPr id="12" name="TextBox 11">
            <a:extLst>
              <a:ext uri="{FF2B5EF4-FFF2-40B4-BE49-F238E27FC236}">
                <a16:creationId xmlns:a16="http://schemas.microsoft.com/office/drawing/2014/main" id="{AAFE0F6B-2BDB-429D-A984-608453D4675A}"/>
              </a:ext>
            </a:extLst>
          </p:cNvPr>
          <p:cNvSpPr txBox="1"/>
          <p:nvPr/>
        </p:nvSpPr>
        <p:spPr>
          <a:xfrm>
            <a:off x="522248" y="2533354"/>
            <a:ext cx="11124576" cy="923330"/>
          </a:xfrm>
          <a:prstGeom prst="rect">
            <a:avLst/>
          </a:prstGeom>
          <a:noFill/>
        </p:spPr>
        <p:txBody>
          <a:bodyPr wrap="square" numCol="1" spcCol="720000" rtlCol="0">
            <a:spAutoFit/>
          </a:bodyPr>
          <a:lstStyle/>
          <a:p>
            <a:pPr algn="just"/>
            <a:r>
              <a:rPr lang="en-US" sz="5400" dirty="0">
                <a:solidFill>
                  <a:schemeClr val="accent1">
                    <a:lumMod val="50000"/>
                  </a:schemeClr>
                </a:solidFill>
                <a:latin typeface="Bahnschrift Condensed" panose="020B0502040204020203" pitchFamily="34" charset="0"/>
              </a:rPr>
              <a:t>DEFINING THE ID</a:t>
            </a:r>
          </a:p>
        </p:txBody>
      </p:sp>
    </p:spTree>
    <p:extLst>
      <p:ext uri="{BB962C8B-B14F-4D97-AF65-F5344CB8AC3E}">
        <p14:creationId xmlns:p14="http://schemas.microsoft.com/office/powerpoint/2010/main" val="2658824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6</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r>
              <a:rPr lang="en-IN" sz="3200" dirty="0">
                <a:latin typeface="Bahnschrift Condensed" panose="020B0502040204020203" pitchFamily="34" charset="0"/>
                <a:ea typeface="Verdana" panose="020B0604030504040204" pitchFamily="34" charset="0"/>
              </a:rPr>
              <a:t>WHAT DEFINES AN ID ?</a:t>
            </a: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5718674-1829-4833-8C5A-F5084ABB5C7E}"/>
              </a:ext>
            </a:extLst>
          </p:cNvPr>
          <p:cNvSpPr txBox="1"/>
          <p:nvPr/>
        </p:nvSpPr>
        <p:spPr>
          <a:xfrm>
            <a:off x="174167" y="2410951"/>
            <a:ext cx="11352815" cy="1569660"/>
          </a:xfrm>
          <a:prstGeom prst="rect">
            <a:avLst/>
          </a:prstGeom>
          <a:noFill/>
        </p:spPr>
        <p:txBody>
          <a:bodyPr wrap="square" rtlCol="0">
            <a:spAutoFit/>
          </a:bodyPr>
          <a:lstStyle/>
          <a:p>
            <a:pPr marL="285750" indent="-285750" algn="just">
              <a:buFont typeface="Wingdings" panose="05000000000000000000" pitchFamily="2" charset="2"/>
              <a:buChar char="§"/>
            </a:pPr>
            <a:r>
              <a:rPr lang="en-IN" sz="2400" dirty="0">
                <a:latin typeface="Bahnschrift SemiLight Condensed" panose="020B0502040204020203" pitchFamily="34" charset="0"/>
                <a:cs typeface="Arial" panose="020B0604020202020204" pitchFamily="34" charset="0"/>
              </a:rPr>
              <a:t>Independent Director is defined under section 2(47) </a:t>
            </a:r>
            <a:r>
              <a:rPr lang="en-US" sz="2400" dirty="0" smtClean="0">
                <a:latin typeface="Bahnschrift SemiLight Condensed" panose="020B0502040204020203" pitchFamily="34" charset="0"/>
                <a:cs typeface="Arial" panose="020B0604020202020204" pitchFamily="34" charset="0"/>
              </a:rPr>
              <a:t>independent </a:t>
            </a:r>
            <a:r>
              <a:rPr lang="en-US" sz="2400" dirty="0">
                <a:latin typeface="Bahnschrift SemiLight Condensed" panose="020B0502040204020203" pitchFamily="34" charset="0"/>
                <a:cs typeface="Arial" panose="020B0604020202020204" pitchFamily="34" charset="0"/>
              </a:rPr>
              <a:t>director” means an independent </a:t>
            </a:r>
            <a:r>
              <a:rPr lang="en-US" sz="2400" dirty="0">
                <a:latin typeface="Bahnschrift SemiLight Condensed" panose="020B0502040204020203" pitchFamily="34" charset="0"/>
                <a:cs typeface="Arial" panose="020B0604020202020204" pitchFamily="34" charset="0"/>
                <a:hlinkClick r:id="rId2"/>
              </a:rPr>
              <a:t>director</a:t>
            </a:r>
            <a:r>
              <a:rPr lang="en-US" sz="2400" dirty="0">
                <a:latin typeface="Bahnschrift SemiLight Condensed" panose="020B0502040204020203" pitchFamily="34" charset="0"/>
                <a:cs typeface="Arial" panose="020B0604020202020204" pitchFamily="34" charset="0"/>
              </a:rPr>
              <a:t> referred to in sub-section (6) of </a:t>
            </a:r>
            <a:r>
              <a:rPr lang="en-US" sz="2400" dirty="0">
                <a:latin typeface="Bahnschrift SemiLight Condensed" panose="020B0502040204020203" pitchFamily="34" charset="0"/>
                <a:cs typeface="Arial" panose="020B0604020202020204" pitchFamily="34" charset="0"/>
                <a:hlinkClick r:id="rId2"/>
              </a:rPr>
              <a:t>section 149</a:t>
            </a:r>
            <a:r>
              <a:rPr lang="en-US" sz="2400" dirty="0" smtClean="0">
                <a:latin typeface="Bahnschrift SemiLight Condensed" panose="020B0502040204020203" pitchFamily="34" charset="0"/>
                <a:cs typeface="Arial" panose="020B0604020202020204" pitchFamily="34" charset="0"/>
              </a:rPr>
              <a:t>;</a:t>
            </a:r>
          </a:p>
          <a:p>
            <a:pPr marL="285750" indent="-285750" algn="just">
              <a:buFont typeface="Wingdings" panose="05000000000000000000" pitchFamily="2" charset="2"/>
              <a:buChar char="§"/>
            </a:pPr>
            <a:r>
              <a:rPr lang="en-IN" sz="2400" dirty="0" smtClean="0">
                <a:latin typeface="Bahnschrift SemiLight Condensed" panose="020B0502040204020203" pitchFamily="34" charset="0"/>
                <a:cs typeface="Arial" panose="020B0604020202020204" pitchFamily="34" charset="0"/>
              </a:rPr>
              <a:t>Regulation 16 (1)(b) of SEBI (LODR)  Regulations, 2015 defines </a:t>
            </a:r>
            <a:r>
              <a:rPr lang="en-US" sz="2400" dirty="0">
                <a:latin typeface="Bahnschrift SemiLight Condensed" panose="020B0502040204020203" pitchFamily="34" charset="0"/>
                <a:cs typeface="Arial" panose="020B0604020202020204" pitchFamily="34" charset="0"/>
              </a:rPr>
              <a:t>independent director" means a non-executive director, other than a nominee director of the listed </a:t>
            </a:r>
            <a:r>
              <a:rPr lang="en-US" sz="2400" dirty="0" smtClean="0">
                <a:latin typeface="Bahnschrift SemiLight Condensed" panose="020B0502040204020203" pitchFamily="34" charset="0"/>
                <a:cs typeface="Arial" panose="020B0604020202020204" pitchFamily="34" charset="0"/>
              </a:rPr>
              <a:t>entity.</a:t>
            </a:r>
            <a:endParaRPr lang="en-US" sz="2400" dirty="0">
              <a:latin typeface="Bahnschrift SemiLight Condensed" panose="020B0502040204020203" pitchFamily="34" charset="0"/>
              <a:cs typeface="Arial" panose="020B0604020202020204" pitchFamily="34" charset="0"/>
            </a:endParaRPr>
          </a:p>
        </p:txBody>
      </p:sp>
    </p:spTree>
    <p:extLst>
      <p:ext uri="{BB962C8B-B14F-4D97-AF65-F5344CB8AC3E}">
        <p14:creationId xmlns:p14="http://schemas.microsoft.com/office/powerpoint/2010/main" val="597559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261140"/>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7</a:t>
            </a:fld>
            <a:endParaRPr lang="en-GB" dirty="0"/>
          </a:p>
        </p:txBody>
      </p:sp>
      <p:sp>
        <p:nvSpPr>
          <p:cNvPr id="12" name="TextBox 11">
            <a:extLst>
              <a:ext uri="{FF2B5EF4-FFF2-40B4-BE49-F238E27FC236}">
                <a16:creationId xmlns:a16="http://schemas.microsoft.com/office/drawing/2014/main" id="{AAFE0F6B-2BDB-429D-A984-608453D4675A}"/>
              </a:ext>
            </a:extLst>
          </p:cNvPr>
          <p:cNvSpPr txBox="1"/>
          <p:nvPr/>
        </p:nvSpPr>
        <p:spPr>
          <a:xfrm>
            <a:off x="533265" y="2720643"/>
            <a:ext cx="11124576" cy="923330"/>
          </a:xfrm>
          <a:prstGeom prst="rect">
            <a:avLst/>
          </a:prstGeom>
          <a:noFill/>
        </p:spPr>
        <p:txBody>
          <a:bodyPr wrap="square" numCol="1" spcCol="720000" rtlCol="0">
            <a:spAutoFit/>
          </a:bodyPr>
          <a:lstStyle/>
          <a:p>
            <a:pPr algn="just"/>
            <a:r>
              <a:rPr lang="en-US" sz="5400" dirty="0" smtClean="0">
                <a:solidFill>
                  <a:schemeClr val="accent1">
                    <a:lumMod val="50000"/>
                  </a:schemeClr>
                </a:solidFill>
                <a:latin typeface="Bahnschrift Condensed" panose="020B0502040204020203" pitchFamily="34" charset="0"/>
              </a:rPr>
              <a:t>PRE-REQUISITE </a:t>
            </a:r>
            <a:r>
              <a:rPr lang="en-US" sz="5400" dirty="0">
                <a:solidFill>
                  <a:schemeClr val="accent1">
                    <a:lumMod val="50000"/>
                  </a:schemeClr>
                </a:solidFill>
                <a:latin typeface="Bahnschrift Condensed" panose="020B0502040204020203" pitchFamily="34" charset="0"/>
              </a:rPr>
              <a:t>FOR BEING THE ID</a:t>
            </a:r>
          </a:p>
        </p:txBody>
      </p:sp>
    </p:spTree>
    <p:extLst>
      <p:ext uri="{BB962C8B-B14F-4D97-AF65-F5344CB8AC3E}">
        <p14:creationId xmlns:p14="http://schemas.microsoft.com/office/powerpoint/2010/main" val="4126865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5ABBAA8-CCB4-42AF-BF09-D5DE8B69CDE0}" type="slidenum">
              <a:rPr kumimoji="0" lang="en-GB" sz="1800" b="0" i="0" u="none" strike="noStrike" kern="1200" cap="none" spc="0" normalizeH="0" baseline="0" noProof="0" smtClean="0">
                <a:ln>
                  <a:noFill/>
                </a:ln>
                <a:solidFill>
                  <a:srgbClr val="44546A"/>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971005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black"/>
                </a:solidFill>
                <a:effectLst/>
                <a:uLnTx/>
                <a:uFillTx/>
                <a:latin typeface="Bahnschrift Condensed" panose="020B0502040204020203" pitchFamily="34" charset="0"/>
                <a:ea typeface="Verdana" panose="020B0604030504040204" pitchFamily="34" charset="0"/>
                <a:cs typeface="+mn-cs"/>
              </a:rPr>
              <a:t>QUALIFICATION</a:t>
            </a: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0" name="Freeform 5">
            <a:extLst>
              <a:ext uri="{FF2B5EF4-FFF2-40B4-BE49-F238E27FC236}">
                <a16:creationId xmlns:a16="http://schemas.microsoft.com/office/drawing/2014/main" id="{29DE15B3-40AF-4100-86B2-1DBE1E08CC5D}"/>
              </a:ext>
            </a:extLst>
          </p:cNvPr>
          <p:cNvSpPr>
            <a:spLocks/>
          </p:cNvSpPr>
          <p:nvPr/>
        </p:nvSpPr>
        <p:spPr bwMode="auto">
          <a:xfrm>
            <a:off x="5755227" y="2309109"/>
            <a:ext cx="1290310" cy="1120443"/>
          </a:xfrm>
          <a:custGeom>
            <a:avLst/>
            <a:gdLst>
              <a:gd name="T0" fmla="*/ 1461 w 2921"/>
              <a:gd name="T1" fmla="*/ 0 h 2529"/>
              <a:gd name="T2" fmla="*/ 2921 w 2921"/>
              <a:gd name="T3" fmla="*/ 2529 h 2529"/>
              <a:gd name="T4" fmla="*/ 0 w 2921"/>
              <a:gd name="T5" fmla="*/ 2529 h 2529"/>
              <a:gd name="T6" fmla="*/ 1461 w 2921"/>
              <a:gd name="T7" fmla="*/ 0 h 2529"/>
            </a:gdLst>
            <a:ahLst/>
            <a:cxnLst>
              <a:cxn ang="0">
                <a:pos x="T0" y="T1"/>
              </a:cxn>
              <a:cxn ang="0">
                <a:pos x="T2" y="T3"/>
              </a:cxn>
              <a:cxn ang="0">
                <a:pos x="T4" y="T5"/>
              </a:cxn>
              <a:cxn ang="0">
                <a:pos x="T6" y="T7"/>
              </a:cxn>
            </a:cxnLst>
            <a:rect l="0" t="0" r="r" b="b"/>
            <a:pathLst>
              <a:path w="2921" h="2529">
                <a:moveTo>
                  <a:pt x="1461" y="0"/>
                </a:moveTo>
                <a:cubicBezTo>
                  <a:pt x="2364" y="522"/>
                  <a:pt x="2921" y="1486"/>
                  <a:pt x="2921" y="2529"/>
                </a:cubicBezTo>
                <a:lnTo>
                  <a:pt x="0" y="2529"/>
                </a:lnTo>
                <a:lnTo>
                  <a:pt x="1461" y="0"/>
                </a:lnTo>
                <a:close/>
              </a:path>
            </a:pathLst>
          </a:custGeom>
          <a:solidFill>
            <a:srgbClr val="3A5C84"/>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6">
            <a:extLst>
              <a:ext uri="{FF2B5EF4-FFF2-40B4-BE49-F238E27FC236}">
                <a16:creationId xmlns:a16="http://schemas.microsoft.com/office/drawing/2014/main" id="{615403B1-9762-4AAE-A186-B365FF1633F1}"/>
              </a:ext>
            </a:extLst>
          </p:cNvPr>
          <p:cNvSpPr>
            <a:spLocks/>
          </p:cNvSpPr>
          <p:nvPr/>
        </p:nvSpPr>
        <p:spPr bwMode="auto">
          <a:xfrm>
            <a:off x="5755227" y="3429552"/>
            <a:ext cx="1290310" cy="1120443"/>
          </a:xfrm>
          <a:custGeom>
            <a:avLst/>
            <a:gdLst>
              <a:gd name="T0" fmla="*/ 2921 w 2921"/>
              <a:gd name="T1" fmla="*/ 0 h 2530"/>
              <a:gd name="T2" fmla="*/ 1461 w 2921"/>
              <a:gd name="T3" fmla="*/ 2530 h 2530"/>
              <a:gd name="T4" fmla="*/ 0 w 2921"/>
              <a:gd name="T5" fmla="*/ 0 h 2530"/>
              <a:gd name="T6" fmla="*/ 2921 w 2921"/>
              <a:gd name="T7" fmla="*/ 0 h 2530"/>
            </a:gdLst>
            <a:ahLst/>
            <a:cxnLst>
              <a:cxn ang="0">
                <a:pos x="T0" y="T1"/>
              </a:cxn>
              <a:cxn ang="0">
                <a:pos x="T2" y="T3"/>
              </a:cxn>
              <a:cxn ang="0">
                <a:pos x="T4" y="T5"/>
              </a:cxn>
              <a:cxn ang="0">
                <a:pos x="T6" y="T7"/>
              </a:cxn>
            </a:cxnLst>
            <a:rect l="0" t="0" r="r" b="b"/>
            <a:pathLst>
              <a:path w="2921" h="2530">
                <a:moveTo>
                  <a:pt x="2921" y="0"/>
                </a:moveTo>
                <a:cubicBezTo>
                  <a:pt x="2921" y="1044"/>
                  <a:pt x="2364" y="2008"/>
                  <a:pt x="1461" y="2530"/>
                </a:cubicBezTo>
                <a:lnTo>
                  <a:pt x="0" y="0"/>
                </a:lnTo>
                <a:lnTo>
                  <a:pt x="2921" y="0"/>
                </a:lnTo>
                <a:close/>
              </a:path>
            </a:pathLst>
          </a:custGeom>
          <a:solidFill>
            <a:srgbClr val="F7931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7E4D62F6-9FEE-40A4-AF0B-FBF932E6E411}"/>
              </a:ext>
            </a:extLst>
          </p:cNvPr>
          <p:cNvSpPr>
            <a:spLocks/>
          </p:cNvSpPr>
          <p:nvPr/>
        </p:nvSpPr>
        <p:spPr bwMode="auto">
          <a:xfrm>
            <a:off x="5110635" y="3429552"/>
            <a:ext cx="1290310" cy="1352181"/>
          </a:xfrm>
          <a:custGeom>
            <a:avLst/>
            <a:gdLst>
              <a:gd name="T0" fmla="*/ 2921 w 2921"/>
              <a:gd name="T1" fmla="*/ 2530 h 3052"/>
              <a:gd name="T2" fmla="*/ 0 w 2921"/>
              <a:gd name="T3" fmla="*/ 2530 h 3052"/>
              <a:gd name="T4" fmla="*/ 1460 w 2921"/>
              <a:gd name="T5" fmla="*/ 0 h 3052"/>
              <a:gd name="T6" fmla="*/ 2921 w 2921"/>
              <a:gd name="T7" fmla="*/ 2530 h 3052"/>
            </a:gdLst>
            <a:ahLst/>
            <a:cxnLst>
              <a:cxn ang="0">
                <a:pos x="T0" y="T1"/>
              </a:cxn>
              <a:cxn ang="0">
                <a:pos x="T2" y="T3"/>
              </a:cxn>
              <a:cxn ang="0">
                <a:pos x="T4" y="T5"/>
              </a:cxn>
              <a:cxn ang="0">
                <a:pos x="T6" y="T7"/>
              </a:cxn>
            </a:cxnLst>
            <a:rect l="0" t="0" r="r" b="b"/>
            <a:pathLst>
              <a:path w="2921" h="3052">
                <a:moveTo>
                  <a:pt x="2921" y="2530"/>
                </a:moveTo>
                <a:cubicBezTo>
                  <a:pt x="2017" y="3052"/>
                  <a:pt x="904" y="3052"/>
                  <a:pt x="0" y="2530"/>
                </a:cubicBezTo>
                <a:lnTo>
                  <a:pt x="1460" y="0"/>
                </a:lnTo>
                <a:lnTo>
                  <a:pt x="2921" y="2530"/>
                </a:lnTo>
                <a:close/>
              </a:path>
            </a:pathLst>
          </a:custGeom>
          <a:solidFill>
            <a:srgbClr val="4CC1E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Freeform 8">
            <a:extLst>
              <a:ext uri="{FF2B5EF4-FFF2-40B4-BE49-F238E27FC236}">
                <a16:creationId xmlns:a16="http://schemas.microsoft.com/office/drawing/2014/main" id="{80A7DC4D-8340-4354-816A-8293B8097A5F}"/>
              </a:ext>
            </a:extLst>
          </p:cNvPr>
          <p:cNvSpPr>
            <a:spLocks/>
          </p:cNvSpPr>
          <p:nvPr/>
        </p:nvSpPr>
        <p:spPr bwMode="auto">
          <a:xfrm>
            <a:off x="4466043" y="3429552"/>
            <a:ext cx="1289184" cy="1120443"/>
          </a:xfrm>
          <a:custGeom>
            <a:avLst/>
            <a:gdLst>
              <a:gd name="T0" fmla="*/ 1460 w 2920"/>
              <a:gd name="T1" fmla="*/ 2530 h 2530"/>
              <a:gd name="T2" fmla="*/ 0 w 2920"/>
              <a:gd name="T3" fmla="*/ 0 h 2530"/>
              <a:gd name="T4" fmla="*/ 2920 w 2920"/>
              <a:gd name="T5" fmla="*/ 0 h 2530"/>
              <a:gd name="T6" fmla="*/ 1460 w 2920"/>
              <a:gd name="T7" fmla="*/ 2530 h 2530"/>
            </a:gdLst>
            <a:ahLst/>
            <a:cxnLst>
              <a:cxn ang="0">
                <a:pos x="T0" y="T1"/>
              </a:cxn>
              <a:cxn ang="0">
                <a:pos x="T2" y="T3"/>
              </a:cxn>
              <a:cxn ang="0">
                <a:pos x="T4" y="T5"/>
              </a:cxn>
              <a:cxn ang="0">
                <a:pos x="T6" y="T7"/>
              </a:cxn>
            </a:cxnLst>
            <a:rect l="0" t="0" r="r" b="b"/>
            <a:pathLst>
              <a:path w="2920" h="2530">
                <a:moveTo>
                  <a:pt x="1460" y="2530"/>
                </a:moveTo>
                <a:cubicBezTo>
                  <a:pt x="557" y="2008"/>
                  <a:pt x="0" y="1044"/>
                  <a:pt x="0" y="0"/>
                </a:cubicBezTo>
                <a:lnTo>
                  <a:pt x="2920" y="0"/>
                </a:lnTo>
                <a:lnTo>
                  <a:pt x="1460" y="2530"/>
                </a:lnTo>
                <a:close/>
              </a:path>
            </a:pathLst>
          </a:custGeom>
          <a:solidFill>
            <a:srgbClr val="FFCC4C"/>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Freeform 9">
            <a:extLst>
              <a:ext uri="{FF2B5EF4-FFF2-40B4-BE49-F238E27FC236}">
                <a16:creationId xmlns:a16="http://schemas.microsoft.com/office/drawing/2014/main" id="{FDDDC370-5810-46B9-9B11-42E207D86382}"/>
              </a:ext>
            </a:extLst>
          </p:cNvPr>
          <p:cNvSpPr>
            <a:spLocks/>
          </p:cNvSpPr>
          <p:nvPr/>
        </p:nvSpPr>
        <p:spPr bwMode="auto">
          <a:xfrm>
            <a:off x="4466043" y="2309109"/>
            <a:ext cx="1289184" cy="1120443"/>
          </a:xfrm>
          <a:custGeom>
            <a:avLst/>
            <a:gdLst>
              <a:gd name="T0" fmla="*/ 0 w 2920"/>
              <a:gd name="T1" fmla="*/ 2529 h 2529"/>
              <a:gd name="T2" fmla="*/ 1460 w 2920"/>
              <a:gd name="T3" fmla="*/ 0 h 2529"/>
              <a:gd name="T4" fmla="*/ 2920 w 2920"/>
              <a:gd name="T5" fmla="*/ 2529 h 2529"/>
              <a:gd name="T6" fmla="*/ 0 w 2920"/>
              <a:gd name="T7" fmla="*/ 2529 h 2529"/>
            </a:gdLst>
            <a:ahLst/>
            <a:cxnLst>
              <a:cxn ang="0">
                <a:pos x="T0" y="T1"/>
              </a:cxn>
              <a:cxn ang="0">
                <a:pos x="T2" y="T3"/>
              </a:cxn>
              <a:cxn ang="0">
                <a:pos x="T4" y="T5"/>
              </a:cxn>
              <a:cxn ang="0">
                <a:pos x="T6" y="T7"/>
              </a:cxn>
            </a:cxnLst>
            <a:rect l="0" t="0" r="r" b="b"/>
            <a:pathLst>
              <a:path w="2920" h="2529">
                <a:moveTo>
                  <a:pt x="0" y="2529"/>
                </a:moveTo>
                <a:cubicBezTo>
                  <a:pt x="0" y="1486"/>
                  <a:pt x="557" y="522"/>
                  <a:pt x="1460" y="0"/>
                </a:cubicBezTo>
                <a:lnTo>
                  <a:pt x="2920" y="2529"/>
                </a:lnTo>
                <a:lnTo>
                  <a:pt x="0" y="2529"/>
                </a:lnTo>
                <a:close/>
              </a:path>
            </a:pathLst>
          </a:custGeom>
          <a:solidFill>
            <a:srgbClr val="C1301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Freeform 10">
            <a:extLst>
              <a:ext uri="{FF2B5EF4-FFF2-40B4-BE49-F238E27FC236}">
                <a16:creationId xmlns:a16="http://schemas.microsoft.com/office/drawing/2014/main" id="{39A8BF6A-80AB-47E9-B56C-526282526303}"/>
              </a:ext>
            </a:extLst>
          </p:cNvPr>
          <p:cNvSpPr>
            <a:spLocks/>
          </p:cNvSpPr>
          <p:nvPr/>
        </p:nvSpPr>
        <p:spPr bwMode="auto">
          <a:xfrm>
            <a:off x="5110635" y="2078496"/>
            <a:ext cx="1290310" cy="1351056"/>
          </a:xfrm>
          <a:custGeom>
            <a:avLst/>
            <a:gdLst>
              <a:gd name="T0" fmla="*/ 0 w 2921"/>
              <a:gd name="T1" fmla="*/ 522 h 3051"/>
              <a:gd name="T2" fmla="*/ 2921 w 2921"/>
              <a:gd name="T3" fmla="*/ 522 h 3051"/>
              <a:gd name="T4" fmla="*/ 1460 w 2921"/>
              <a:gd name="T5" fmla="*/ 3051 h 3051"/>
              <a:gd name="T6" fmla="*/ 0 w 2921"/>
              <a:gd name="T7" fmla="*/ 522 h 3051"/>
            </a:gdLst>
            <a:ahLst/>
            <a:cxnLst>
              <a:cxn ang="0">
                <a:pos x="T0" y="T1"/>
              </a:cxn>
              <a:cxn ang="0">
                <a:pos x="T2" y="T3"/>
              </a:cxn>
              <a:cxn ang="0">
                <a:pos x="T4" y="T5"/>
              </a:cxn>
              <a:cxn ang="0">
                <a:pos x="T6" y="T7"/>
              </a:cxn>
            </a:cxnLst>
            <a:rect l="0" t="0" r="r" b="b"/>
            <a:pathLst>
              <a:path w="2921" h="3051">
                <a:moveTo>
                  <a:pt x="0" y="522"/>
                </a:moveTo>
                <a:cubicBezTo>
                  <a:pt x="904" y="0"/>
                  <a:pt x="2017" y="0"/>
                  <a:pt x="2921" y="522"/>
                </a:cubicBezTo>
                <a:lnTo>
                  <a:pt x="1460" y="3051"/>
                </a:lnTo>
                <a:lnTo>
                  <a:pt x="0" y="522"/>
                </a:lnTo>
                <a:close/>
              </a:path>
            </a:pathLst>
          </a:custGeom>
          <a:solidFill>
            <a:srgbClr val="A2B96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6" name="Straight Connector 15">
            <a:extLst>
              <a:ext uri="{FF2B5EF4-FFF2-40B4-BE49-F238E27FC236}">
                <a16:creationId xmlns:a16="http://schemas.microsoft.com/office/drawing/2014/main" id="{B1C1E83E-815A-4E7F-8DF0-D95AE721241F}"/>
              </a:ext>
            </a:extLst>
          </p:cNvPr>
          <p:cNvCxnSpPr>
            <a:cxnSpLocks/>
            <a:stCxn id="10" idx="2"/>
          </p:cNvCxnSpPr>
          <p:nvPr/>
        </p:nvCxnSpPr>
        <p:spPr>
          <a:xfrm flipH="1" flipV="1">
            <a:off x="4627848" y="1470867"/>
            <a:ext cx="1127379" cy="1958685"/>
          </a:xfrm>
          <a:prstGeom prst="line">
            <a:avLst/>
          </a:prstGeom>
          <a:ln w="76200">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4EA9C-06A7-4F8C-8203-5E0258342221}"/>
              </a:ext>
            </a:extLst>
          </p:cNvPr>
          <p:cNvCxnSpPr>
            <a:cxnSpLocks/>
            <a:stCxn id="10" idx="2"/>
          </p:cNvCxnSpPr>
          <p:nvPr/>
        </p:nvCxnSpPr>
        <p:spPr>
          <a:xfrm flipV="1">
            <a:off x="5755227" y="1470867"/>
            <a:ext cx="1129347" cy="1958685"/>
          </a:xfrm>
          <a:prstGeom prst="line">
            <a:avLst/>
          </a:prstGeom>
          <a:ln w="76200">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E9F23B-9BEA-49CA-94F8-D199229DB459}"/>
              </a:ext>
            </a:extLst>
          </p:cNvPr>
          <p:cNvCxnSpPr>
            <a:cxnSpLocks/>
            <a:stCxn id="12" idx="2"/>
          </p:cNvCxnSpPr>
          <p:nvPr/>
        </p:nvCxnSpPr>
        <p:spPr>
          <a:xfrm flipH="1">
            <a:off x="4628608" y="3429552"/>
            <a:ext cx="1126961" cy="1958685"/>
          </a:xfrm>
          <a:prstGeom prst="line">
            <a:avLst/>
          </a:prstGeom>
          <a:ln w="76200">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8AF1043-9570-498A-B503-0F7A8030B6AD}"/>
              </a:ext>
            </a:extLst>
          </p:cNvPr>
          <p:cNvCxnSpPr>
            <a:cxnSpLocks/>
            <a:stCxn id="11" idx="2"/>
          </p:cNvCxnSpPr>
          <p:nvPr/>
        </p:nvCxnSpPr>
        <p:spPr>
          <a:xfrm>
            <a:off x="5755227" y="3429552"/>
            <a:ext cx="1127379" cy="1957033"/>
          </a:xfrm>
          <a:prstGeom prst="line">
            <a:avLst/>
          </a:prstGeom>
          <a:ln w="76200">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954E147-DA4B-4DAF-9DE5-EF54849B4AEC}"/>
              </a:ext>
            </a:extLst>
          </p:cNvPr>
          <p:cNvCxnSpPr>
            <a:cxnSpLocks/>
            <a:stCxn id="10" idx="2"/>
          </p:cNvCxnSpPr>
          <p:nvPr/>
        </p:nvCxnSpPr>
        <p:spPr>
          <a:xfrm flipH="1">
            <a:off x="3802967" y="3429552"/>
            <a:ext cx="1952259"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182CA30-A852-4286-A66D-E3CD3BA12785}"/>
              </a:ext>
            </a:extLst>
          </p:cNvPr>
          <p:cNvCxnSpPr>
            <a:cxnSpLocks/>
            <a:stCxn id="11" idx="2"/>
          </p:cNvCxnSpPr>
          <p:nvPr/>
        </p:nvCxnSpPr>
        <p:spPr>
          <a:xfrm>
            <a:off x="5755227" y="3429552"/>
            <a:ext cx="1953386"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Rectangle: Rounded Corners 21">
            <a:extLst>
              <a:ext uri="{FF2B5EF4-FFF2-40B4-BE49-F238E27FC236}">
                <a16:creationId xmlns:a16="http://schemas.microsoft.com/office/drawing/2014/main" id="{9369DAE5-4BB5-4AAF-A83A-EC71965858B1}"/>
              </a:ext>
            </a:extLst>
          </p:cNvPr>
          <p:cNvSpPr/>
          <p:nvPr/>
        </p:nvSpPr>
        <p:spPr>
          <a:xfrm>
            <a:off x="1705937" y="1009514"/>
            <a:ext cx="2988826" cy="922147"/>
          </a:xfrm>
          <a:prstGeom prst="roundRect">
            <a:avLst>
              <a:gd name="adj" fmla="val 50000"/>
            </a:avLst>
          </a:prstGeom>
          <a:solidFill>
            <a:srgbClr val="C00000"/>
          </a:solidFill>
          <a:ln/>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Rectangle: Rounded Corners 22">
            <a:extLst>
              <a:ext uri="{FF2B5EF4-FFF2-40B4-BE49-F238E27FC236}">
                <a16:creationId xmlns:a16="http://schemas.microsoft.com/office/drawing/2014/main" id="{8568ABEE-EDB3-4439-85E3-3D9A167D784B}"/>
              </a:ext>
            </a:extLst>
          </p:cNvPr>
          <p:cNvSpPr/>
          <p:nvPr/>
        </p:nvSpPr>
        <p:spPr>
          <a:xfrm>
            <a:off x="6814850" y="1009514"/>
            <a:ext cx="2988826" cy="922147"/>
          </a:xfrm>
          <a:prstGeom prst="roundRect">
            <a:avLst>
              <a:gd name="adj" fmla="val 50000"/>
            </a:avLst>
          </a:prstGeom>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Rectangle: Rounded Corners 23">
            <a:extLst>
              <a:ext uri="{FF2B5EF4-FFF2-40B4-BE49-F238E27FC236}">
                <a16:creationId xmlns:a16="http://schemas.microsoft.com/office/drawing/2014/main" id="{A6B6095F-D7CC-4416-9033-3069ECD25A12}"/>
              </a:ext>
            </a:extLst>
          </p:cNvPr>
          <p:cNvSpPr/>
          <p:nvPr/>
        </p:nvSpPr>
        <p:spPr>
          <a:xfrm>
            <a:off x="831197" y="2968478"/>
            <a:ext cx="2988826" cy="922147"/>
          </a:xfrm>
          <a:prstGeom prst="roundRect">
            <a:avLst>
              <a:gd name="adj" fmla="val 50000"/>
            </a:avLst>
          </a:prstGeom>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 name="Rectangle: Rounded Corners 25">
            <a:extLst>
              <a:ext uri="{FF2B5EF4-FFF2-40B4-BE49-F238E27FC236}">
                <a16:creationId xmlns:a16="http://schemas.microsoft.com/office/drawing/2014/main" id="{6DEC3905-3C3E-41B8-8CBC-636920AADF67}"/>
              </a:ext>
            </a:extLst>
          </p:cNvPr>
          <p:cNvSpPr/>
          <p:nvPr/>
        </p:nvSpPr>
        <p:spPr>
          <a:xfrm>
            <a:off x="1716508" y="4926338"/>
            <a:ext cx="2988826" cy="922147"/>
          </a:xfrm>
          <a:prstGeom prst="roundRect">
            <a:avLst>
              <a:gd name="adj" fmla="val 50000"/>
            </a:avLst>
          </a:prstGeom>
          <a:ln/>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7" name="Rectangle: Rounded Corners 26">
            <a:extLst>
              <a:ext uri="{FF2B5EF4-FFF2-40B4-BE49-F238E27FC236}">
                <a16:creationId xmlns:a16="http://schemas.microsoft.com/office/drawing/2014/main" id="{64115001-C415-43E2-B881-45AA0CB64B90}"/>
              </a:ext>
            </a:extLst>
          </p:cNvPr>
          <p:cNvSpPr/>
          <p:nvPr/>
        </p:nvSpPr>
        <p:spPr>
          <a:xfrm>
            <a:off x="6804280" y="4926338"/>
            <a:ext cx="2988826" cy="922147"/>
          </a:xfrm>
          <a:prstGeom prst="roundRect">
            <a:avLst>
              <a:gd name="adj" fmla="val 50000"/>
            </a:avLst>
          </a:prstGeom>
          <a:ln/>
        </p:spPr>
        <p:style>
          <a:lnRef idx="0">
            <a:schemeClr val="accent2"/>
          </a:lnRef>
          <a:fillRef idx="3">
            <a:schemeClr val="accent2"/>
          </a:fillRef>
          <a:effectRef idx="3">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 name="Oval 27">
            <a:extLst>
              <a:ext uri="{FF2B5EF4-FFF2-40B4-BE49-F238E27FC236}">
                <a16:creationId xmlns:a16="http://schemas.microsoft.com/office/drawing/2014/main" id="{16F8DB12-357F-413F-A73E-FF0DBE712391}"/>
              </a:ext>
            </a:extLst>
          </p:cNvPr>
          <p:cNvSpPr/>
          <p:nvPr/>
        </p:nvSpPr>
        <p:spPr>
          <a:xfrm>
            <a:off x="4714887" y="2386279"/>
            <a:ext cx="2083241" cy="2083241"/>
          </a:xfrm>
          <a:prstGeom prst="ellipse">
            <a:avLst/>
          </a:prstGeom>
          <a:gradFill>
            <a:gsLst>
              <a:gs pos="0">
                <a:schemeClr val="bg1">
                  <a:lumMod val="85000"/>
                </a:schemeClr>
              </a:gs>
              <a:gs pos="50000">
                <a:schemeClr val="bg1">
                  <a:lumMod val="85000"/>
                </a:schemeClr>
              </a:gs>
              <a:gs pos="100000">
                <a:schemeClr val="bg1">
                  <a:lumMod val="75000"/>
                </a:schemeClr>
              </a:gs>
            </a:gsLst>
          </a:gradFill>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cap="all" dirty="0">
                <a:solidFill>
                  <a:prstClr val="black"/>
                </a:solidFill>
                <a:latin typeface="Bahnschrift SemiLight Condensed" panose="020B0502040204020203" pitchFamily="34" charset="0"/>
              </a:rPr>
              <a:t>RULE 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all" spc="0" normalizeH="0" baseline="0" noProof="0" dirty="0">
                <a:ln>
                  <a:noFill/>
                </a:ln>
                <a:solidFill>
                  <a:prstClr val="black"/>
                </a:solidFill>
                <a:effectLst/>
                <a:uLnTx/>
                <a:uFillTx/>
                <a:latin typeface="Bahnschrift SemiLight Condensed" panose="020B0502040204020203" pitchFamily="34" charset="0"/>
                <a:ea typeface="+mn-ea"/>
                <a:cs typeface="+mn-cs"/>
              </a:rPr>
              <a:t>Companies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all" spc="0" normalizeH="0" baseline="0" noProof="0" dirty="0">
                <a:ln>
                  <a:noFill/>
                </a:ln>
                <a:solidFill>
                  <a:prstClr val="black"/>
                </a:solidFill>
                <a:effectLst/>
                <a:uLnTx/>
                <a:uFillTx/>
                <a:latin typeface="Bahnschrift SemiLight Condensed" panose="020B0502040204020203" pitchFamily="34" charset="0"/>
                <a:ea typeface="+mn-ea"/>
                <a:cs typeface="+mn-cs"/>
              </a:rPr>
              <a:t>(appointment &amp; qualification)rules</a:t>
            </a:r>
            <a:endParaRPr kumimoji="0" lang="en-US" sz="1200" b="0" i="0" u="none" strike="noStrike" kern="1200" cap="none" spc="0" normalizeH="0" baseline="0" noProof="0" dirty="0">
              <a:ln>
                <a:noFill/>
              </a:ln>
              <a:solidFill>
                <a:prstClr val="black"/>
              </a:solidFill>
              <a:effectLst/>
              <a:uLnTx/>
              <a:uFillTx/>
              <a:latin typeface="Bahnschrift SemiLight Condensed" panose="020B0502040204020203" pitchFamily="34" charset="0"/>
              <a:ea typeface="+mn-ea"/>
              <a:cs typeface="+mn-cs"/>
            </a:endParaRPr>
          </a:p>
        </p:txBody>
      </p:sp>
      <p:sp>
        <p:nvSpPr>
          <p:cNvPr id="29" name="Oval 28">
            <a:extLst>
              <a:ext uri="{FF2B5EF4-FFF2-40B4-BE49-F238E27FC236}">
                <a16:creationId xmlns:a16="http://schemas.microsoft.com/office/drawing/2014/main" id="{547CD193-CF8B-4926-8CD2-BFC5B21633CB}"/>
              </a:ext>
            </a:extLst>
          </p:cNvPr>
          <p:cNvSpPr/>
          <p:nvPr/>
        </p:nvSpPr>
        <p:spPr>
          <a:xfrm>
            <a:off x="930840" y="3056143"/>
            <a:ext cx="746816" cy="746816"/>
          </a:xfrm>
          <a:prstGeom prst="ellipse">
            <a:avLst/>
          </a:prstGeom>
          <a:gradFill>
            <a:gsLst>
              <a:gs pos="0">
                <a:schemeClr val="bg1"/>
              </a:gs>
              <a:gs pos="50000">
                <a:schemeClr val="bg1">
                  <a:lumMod val="95000"/>
                </a:schemeClr>
              </a:gs>
              <a:gs pos="100000">
                <a:schemeClr val="bg1">
                  <a:lumMod val="85000"/>
                </a:schemeClr>
              </a:gs>
            </a:gsLst>
          </a:gradFill>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Oval 29">
            <a:extLst>
              <a:ext uri="{FF2B5EF4-FFF2-40B4-BE49-F238E27FC236}">
                <a16:creationId xmlns:a16="http://schemas.microsoft.com/office/drawing/2014/main" id="{D87AC90A-1ADF-4BBE-8BB7-9A0FA90F84B9}"/>
              </a:ext>
            </a:extLst>
          </p:cNvPr>
          <p:cNvSpPr/>
          <p:nvPr/>
        </p:nvSpPr>
        <p:spPr>
          <a:xfrm>
            <a:off x="1816300" y="1097179"/>
            <a:ext cx="746816" cy="746816"/>
          </a:xfrm>
          <a:prstGeom prst="ellipse">
            <a:avLst/>
          </a:prstGeom>
          <a:gradFill>
            <a:gsLst>
              <a:gs pos="0">
                <a:schemeClr val="bg1"/>
              </a:gs>
              <a:gs pos="50000">
                <a:schemeClr val="bg1">
                  <a:lumMod val="95000"/>
                </a:schemeClr>
              </a:gs>
              <a:gs pos="100000">
                <a:schemeClr val="bg1">
                  <a:lumMod val="85000"/>
                </a:schemeClr>
              </a:gs>
            </a:gsLst>
          </a:gradFill>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6552001E-4507-4C82-9127-70AFFB2E96A8}"/>
              </a:ext>
            </a:extLst>
          </p:cNvPr>
          <p:cNvSpPr/>
          <p:nvPr/>
        </p:nvSpPr>
        <p:spPr>
          <a:xfrm>
            <a:off x="1816300" y="5014003"/>
            <a:ext cx="746816" cy="746816"/>
          </a:xfrm>
          <a:prstGeom prst="ellipse">
            <a:avLst/>
          </a:prstGeom>
          <a:gradFill>
            <a:gsLst>
              <a:gs pos="0">
                <a:schemeClr val="bg1"/>
              </a:gs>
              <a:gs pos="50000">
                <a:schemeClr val="bg1">
                  <a:lumMod val="95000"/>
                </a:schemeClr>
              </a:gs>
              <a:gs pos="100000">
                <a:schemeClr val="bg1">
                  <a:lumMod val="85000"/>
                </a:schemeClr>
              </a:gs>
            </a:gsLst>
          </a:gradFill>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839F4531-2238-4C17-9024-C081DDE890B4}"/>
              </a:ext>
            </a:extLst>
          </p:cNvPr>
          <p:cNvSpPr/>
          <p:nvPr/>
        </p:nvSpPr>
        <p:spPr>
          <a:xfrm>
            <a:off x="8946496" y="1097179"/>
            <a:ext cx="746816" cy="746816"/>
          </a:xfrm>
          <a:prstGeom prst="ellipse">
            <a:avLst/>
          </a:prstGeom>
          <a:gradFill>
            <a:gsLst>
              <a:gs pos="0">
                <a:schemeClr val="bg1"/>
              </a:gs>
              <a:gs pos="50000">
                <a:schemeClr val="bg1">
                  <a:lumMod val="95000"/>
                </a:schemeClr>
              </a:gs>
              <a:gs pos="100000">
                <a:schemeClr val="bg1">
                  <a:lumMod val="85000"/>
                </a:schemeClr>
              </a:gs>
            </a:gsLst>
          </a:gradFill>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F508761E-4561-4DCD-833F-86028C78120B}"/>
              </a:ext>
            </a:extLst>
          </p:cNvPr>
          <p:cNvSpPr/>
          <p:nvPr/>
        </p:nvSpPr>
        <p:spPr>
          <a:xfrm>
            <a:off x="8946496" y="5014003"/>
            <a:ext cx="746816" cy="746816"/>
          </a:xfrm>
          <a:prstGeom prst="ellipse">
            <a:avLst/>
          </a:prstGeom>
          <a:gradFill>
            <a:gsLst>
              <a:gs pos="0">
                <a:schemeClr val="bg1"/>
              </a:gs>
              <a:gs pos="50000">
                <a:schemeClr val="bg1">
                  <a:lumMod val="95000"/>
                </a:schemeClr>
              </a:gs>
              <a:gs pos="100000">
                <a:schemeClr val="bg1">
                  <a:lumMod val="85000"/>
                </a:schemeClr>
              </a:gs>
            </a:gsLst>
          </a:gradFill>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7" name="TextBox 86">
            <a:extLst>
              <a:ext uri="{FF2B5EF4-FFF2-40B4-BE49-F238E27FC236}">
                <a16:creationId xmlns:a16="http://schemas.microsoft.com/office/drawing/2014/main" id="{D0133BD2-499D-401C-9167-F2F1711C79EB}"/>
              </a:ext>
            </a:extLst>
          </p:cNvPr>
          <p:cNvSpPr txBox="1"/>
          <p:nvPr/>
        </p:nvSpPr>
        <p:spPr>
          <a:xfrm>
            <a:off x="1735694" y="3177587"/>
            <a:ext cx="1781789" cy="400110"/>
          </a:xfrm>
          <a:prstGeom prst="rect">
            <a:avLst/>
          </a:prstGeom>
          <a:noFill/>
        </p:spPr>
        <p:txBody>
          <a:bodyPr wrap="square" lIns="0" rIns="0"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black"/>
                </a:solidFill>
                <a:effectLst/>
                <a:uLnTx/>
                <a:uFillTx/>
                <a:latin typeface="Bahnschrift SemiLight Condensed" panose="020B0502040204020203" pitchFamily="34" charset="0"/>
                <a:ea typeface="+mn-ea"/>
                <a:cs typeface="+mn-cs"/>
              </a:rPr>
              <a:t>Research</a:t>
            </a:r>
          </a:p>
        </p:txBody>
      </p:sp>
      <p:sp>
        <p:nvSpPr>
          <p:cNvPr id="85" name="TextBox 84">
            <a:extLst>
              <a:ext uri="{FF2B5EF4-FFF2-40B4-BE49-F238E27FC236}">
                <a16:creationId xmlns:a16="http://schemas.microsoft.com/office/drawing/2014/main" id="{1BCC2482-B484-4172-9E2A-452E0EAB4945}"/>
              </a:ext>
            </a:extLst>
          </p:cNvPr>
          <p:cNvSpPr txBox="1"/>
          <p:nvPr/>
        </p:nvSpPr>
        <p:spPr>
          <a:xfrm>
            <a:off x="2680624" y="1087851"/>
            <a:ext cx="1781789" cy="707886"/>
          </a:xfrm>
          <a:prstGeom prst="rect">
            <a:avLst/>
          </a:prstGeom>
          <a:noFill/>
        </p:spPr>
        <p:txBody>
          <a:bodyPr wrap="square" lIns="0" rIns="0"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white"/>
                </a:solidFill>
                <a:effectLst/>
                <a:uLnTx/>
                <a:uFillTx/>
                <a:latin typeface="Bahnschrift SemiLight Condensed" panose="020B0502040204020203" pitchFamily="34" charset="0"/>
                <a:ea typeface="+mn-ea"/>
                <a:cs typeface="+mn-cs"/>
              </a:rPr>
              <a:t>Law 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white"/>
                </a:solidFill>
                <a:effectLst/>
                <a:uLnTx/>
                <a:uFillTx/>
                <a:latin typeface="Bahnschrift SemiLight Condensed" panose="020B0502040204020203" pitchFamily="34" charset="0"/>
                <a:ea typeface="+mn-ea"/>
                <a:cs typeface="+mn-cs"/>
              </a:rPr>
              <a:t>Finance</a:t>
            </a:r>
          </a:p>
        </p:txBody>
      </p:sp>
      <p:sp>
        <p:nvSpPr>
          <p:cNvPr id="83" name="TextBox 82">
            <a:extLst>
              <a:ext uri="{FF2B5EF4-FFF2-40B4-BE49-F238E27FC236}">
                <a16:creationId xmlns:a16="http://schemas.microsoft.com/office/drawing/2014/main" id="{42C714F5-476D-4B6A-B409-168BA51CFCBA}"/>
              </a:ext>
            </a:extLst>
          </p:cNvPr>
          <p:cNvSpPr txBox="1"/>
          <p:nvPr/>
        </p:nvSpPr>
        <p:spPr>
          <a:xfrm>
            <a:off x="2596169" y="5021400"/>
            <a:ext cx="1781789" cy="707886"/>
          </a:xfrm>
          <a:prstGeom prst="rect">
            <a:avLst/>
          </a:prstGeom>
          <a:noFill/>
        </p:spPr>
        <p:txBody>
          <a:bodyPr wrap="square" lIns="0" rIns="0"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black"/>
                </a:solidFill>
                <a:effectLst/>
                <a:uLnTx/>
                <a:uFillTx/>
                <a:latin typeface="Bahnschrift SemiLight Condensed" panose="020B0502040204020203" pitchFamily="34" charset="0"/>
                <a:ea typeface="+mn-ea"/>
                <a:cs typeface="+mn-cs"/>
              </a:rPr>
              <a:t>Sales and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black"/>
                </a:solidFill>
                <a:effectLst/>
                <a:uLnTx/>
                <a:uFillTx/>
                <a:latin typeface="Bahnschrift SemiLight Condensed" panose="020B0502040204020203" pitchFamily="34" charset="0"/>
                <a:ea typeface="+mn-ea"/>
                <a:cs typeface="+mn-cs"/>
              </a:rPr>
              <a:t> Marketing</a:t>
            </a:r>
          </a:p>
        </p:txBody>
      </p:sp>
      <p:sp>
        <p:nvSpPr>
          <p:cNvPr id="81" name="TextBox 80">
            <a:extLst>
              <a:ext uri="{FF2B5EF4-FFF2-40B4-BE49-F238E27FC236}">
                <a16:creationId xmlns:a16="http://schemas.microsoft.com/office/drawing/2014/main" id="{8F244A91-EF33-4E21-A25A-F9AFFF25E8A1}"/>
              </a:ext>
            </a:extLst>
          </p:cNvPr>
          <p:cNvSpPr txBox="1"/>
          <p:nvPr/>
        </p:nvSpPr>
        <p:spPr>
          <a:xfrm>
            <a:off x="7968837" y="2951103"/>
            <a:ext cx="1781789" cy="707886"/>
          </a:xfrm>
          <a:prstGeom prst="rect">
            <a:avLst/>
          </a:prstGeom>
          <a:noFill/>
        </p:spPr>
        <p:txBody>
          <a:bodyPr wrap="square" lIns="0" rIns="0"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white"/>
                </a:solidFill>
                <a:effectLst/>
                <a:uLnTx/>
                <a:uFillTx/>
                <a:latin typeface="Bahnschrift SemiLight Condensed" panose="020B0502040204020203" pitchFamily="34" charset="0"/>
                <a:ea typeface="+mn-ea"/>
                <a:cs typeface="+mn-cs"/>
              </a:rPr>
              <a:t>Corporate Governance</a:t>
            </a:r>
          </a:p>
        </p:txBody>
      </p:sp>
      <p:sp>
        <p:nvSpPr>
          <p:cNvPr id="79" name="TextBox 78">
            <a:extLst>
              <a:ext uri="{FF2B5EF4-FFF2-40B4-BE49-F238E27FC236}">
                <a16:creationId xmlns:a16="http://schemas.microsoft.com/office/drawing/2014/main" id="{9743BCFD-98CC-44D8-8D71-3B2A7F9EF409}"/>
              </a:ext>
            </a:extLst>
          </p:cNvPr>
          <p:cNvSpPr txBox="1"/>
          <p:nvPr/>
        </p:nvSpPr>
        <p:spPr>
          <a:xfrm>
            <a:off x="7077943" y="1101321"/>
            <a:ext cx="1781789" cy="707886"/>
          </a:xfrm>
          <a:prstGeom prst="rect">
            <a:avLst/>
          </a:prstGeom>
          <a:noFill/>
        </p:spPr>
        <p:txBody>
          <a:bodyPr wrap="square" lIns="0" rIns="0"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black"/>
                </a:solidFill>
                <a:effectLst/>
                <a:uLnTx/>
                <a:uFillTx/>
                <a:latin typeface="Bahnschrift SemiLight Condensed" panose="020B0502040204020203" pitchFamily="34" charset="0"/>
                <a:ea typeface="+mn-ea"/>
                <a:cs typeface="+mn-cs"/>
              </a:rPr>
              <a:t>Administration and Management</a:t>
            </a:r>
          </a:p>
        </p:txBody>
      </p:sp>
      <p:sp>
        <p:nvSpPr>
          <p:cNvPr id="77" name="TextBox 76">
            <a:extLst>
              <a:ext uri="{FF2B5EF4-FFF2-40B4-BE49-F238E27FC236}">
                <a16:creationId xmlns:a16="http://schemas.microsoft.com/office/drawing/2014/main" id="{6DC37A03-CA32-4EDC-BED3-32401793F2AE}"/>
              </a:ext>
            </a:extLst>
          </p:cNvPr>
          <p:cNvSpPr txBox="1"/>
          <p:nvPr/>
        </p:nvSpPr>
        <p:spPr>
          <a:xfrm>
            <a:off x="7110618" y="4916851"/>
            <a:ext cx="1897794" cy="969496"/>
          </a:xfrm>
          <a:prstGeom prst="rect">
            <a:avLst/>
          </a:prstGeom>
          <a:noFill/>
        </p:spPr>
        <p:txBody>
          <a:bodyPr wrap="square" lIns="0" rIns="0"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0" i="0" u="none" strike="noStrike" kern="1200" cap="none" spc="0" normalizeH="0" baseline="0" noProof="1">
                <a:ln>
                  <a:noFill/>
                </a:ln>
                <a:solidFill>
                  <a:prstClr val="black"/>
                </a:solidFill>
                <a:effectLst/>
                <a:uLnTx/>
                <a:uFillTx/>
                <a:latin typeface="Bahnschrift SemiLight Condensed" panose="020B0502040204020203" pitchFamily="34" charset="0"/>
                <a:ea typeface="+mn-ea"/>
                <a:cs typeface="+mn-cs"/>
              </a:rPr>
              <a:t>Technical Operations or discipline related to company business </a:t>
            </a:r>
          </a:p>
        </p:txBody>
      </p:sp>
      <p:grpSp>
        <p:nvGrpSpPr>
          <p:cNvPr id="41" name="Graphic 3" descr="Bar graph with upward trend">
            <a:extLst>
              <a:ext uri="{FF2B5EF4-FFF2-40B4-BE49-F238E27FC236}">
                <a16:creationId xmlns:a16="http://schemas.microsoft.com/office/drawing/2014/main" id="{AC874102-CEFD-42F9-9233-6E7CA569BDC1}"/>
              </a:ext>
            </a:extLst>
          </p:cNvPr>
          <p:cNvGrpSpPr/>
          <p:nvPr/>
        </p:nvGrpSpPr>
        <p:grpSpPr>
          <a:xfrm>
            <a:off x="1010400" y="3144750"/>
            <a:ext cx="569603" cy="569603"/>
            <a:chOff x="5181600" y="3297975"/>
            <a:chExt cx="914400" cy="914400"/>
          </a:xfrm>
          <a:solidFill>
            <a:schemeClr val="tx1">
              <a:lumMod val="75000"/>
              <a:lumOff val="25000"/>
            </a:schemeClr>
          </a:solidFill>
        </p:grpSpPr>
        <p:sp>
          <p:nvSpPr>
            <p:cNvPr id="72" name="Freeform: Shape 71">
              <a:extLst>
                <a:ext uri="{FF2B5EF4-FFF2-40B4-BE49-F238E27FC236}">
                  <a16:creationId xmlns:a16="http://schemas.microsoft.com/office/drawing/2014/main" id="{0483354C-69FB-4A56-AFC6-EA670E39F0E1}"/>
                </a:ext>
              </a:extLst>
            </p:cNvPr>
            <p:cNvSpPr/>
            <p:nvPr/>
          </p:nvSpPr>
          <p:spPr>
            <a:xfrm>
              <a:off x="5314950" y="3421800"/>
              <a:ext cx="657225" cy="666750"/>
            </a:xfrm>
            <a:custGeom>
              <a:avLst/>
              <a:gdLst>
                <a:gd name="connsiteX0" fmla="*/ 57150 w 657225"/>
                <a:gd name="connsiteY0" fmla="*/ 0 h 666750"/>
                <a:gd name="connsiteX1" fmla="*/ 0 w 657225"/>
                <a:gd name="connsiteY1" fmla="*/ 0 h 666750"/>
                <a:gd name="connsiteX2" fmla="*/ 0 w 657225"/>
                <a:gd name="connsiteY2" fmla="*/ 666750 h 666750"/>
                <a:gd name="connsiteX3" fmla="*/ 657225 w 657225"/>
                <a:gd name="connsiteY3" fmla="*/ 666750 h 666750"/>
                <a:gd name="connsiteX4" fmla="*/ 657225 w 657225"/>
                <a:gd name="connsiteY4" fmla="*/ 609600 h 666750"/>
                <a:gd name="connsiteX5" fmla="*/ 57150 w 657225"/>
                <a:gd name="connsiteY5" fmla="*/ 609600 h 666750"/>
                <a:gd name="connsiteX6" fmla="*/ 57150 w 657225"/>
                <a:gd name="connsiteY6" fmla="*/ 0 h 666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7225" h="666750">
                  <a:moveTo>
                    <a:pt x="57150" y="0"/>
                  </a:moveTo>
                  <a:lnTo>
                    <a:pt x="0" y="0"/>
                  </a:lnTo>
                  <a:lnTo>
                    <a:pt x="0" y="666750"/>
                  </a:lnTo>
                  <a:lnTo>
                    <a:pt x="657225" y="666750"/>
                  </a:lnTo>
                  <a:lnTo>
                    <a:pt x="657225" y="609600"/>
                  </a:lnTo>
                  <a:lnTo>
                    <a:pt x="57150" y="609600"/>
                  </a:lnTo>
                  <a:lnTo>
                    <a:pt x="57150"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8DA67CB7-78E8-451B-8F4A-DF933B0B2390}"/>
                </a:ext>
              </a:extLst>
            </p:cNvPr>
            <p:cNvSpPr/>
            <p:nvPr/>
          </p:nvSpPr>
          <p:spPr>
            <a:xfrm>
              <a:off x="5829300" y="3421800"/>
              <a:ext cx="142875" cy="552450"/>
            </a:xfrm>
            <a:custGeom>
              <a:avLst/>
              <a:gdLst>
                <a:gd name="connsiteX0" fmla="*/ 142875 w 142875"/>
                <a:gd name="connsiteY0" fmla="*/ 552450 h 552450"/>
                <a:gd name="connsiteX1" fmla="*/ 0 w 142875"/>
                <a:gd name="connsiteY1" fmla="*/ 552450 h 552450"/>
                <a:gd name="connsiteX2" fmla="*/ 0 w 142875"/>
                <a:gd name="connsiteY2" fmla="*/ 0 h 552450"/>
                <a:gd name="connsiteX3" fmla="*/ 142875 w 142875"/>
                <a:gd name="connsiteY3" fmla="*/ 0 h 552450"/>
              </a:gdLst>
              <a:ahLst/>
              <a:cxnLst>
                <a:cxn ang="0">
                  <a:pos x="connsiteX0" y="connsiteY0"/>
                </a:cxn>
                <a:cxn ang="0">
                  <a:pos x="connsiteX1" y="connsiteY1"/>
                </a:cxn>
                <a:cxn ang="0">
                  <a:pos x="connsiteX2" y="connsiteY2"/>
                </a:cxn>
                <a:cxn ang="0">
                  <a:pos x="connsiteX3" y="connsiteY3"/>
                </a:cxn>
              </a:cxnLst>
              <a:rect l="l" t="t" r="r" b="b"/>
              <a:pathLst>
                <a:path w="142875" h="552450">
                  <a:moveTo>
                    <a:pt x="142875" y="552450"/>
                  </a:moveTo>
                  <a:lnTo>
                    <a:pt x="0" y="552450"/>
                  </a:lnTo>
                  <a:lnTo>
                    <a:pt x="0" y="0"/>
                  </a:lnTo>
                  <a:lnTo>
                    <a:pt x="142875"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4" name="Freeform: Shape 73">
              <a:extLst>
                <a:ext uri="{FF2B5EF4-FFF2-40B4-BE49-F238E27FC236}">
                  <a16:creationId xmlns:a16="http://schemas.microsoft.com/office/drawing/2014/main" id="{AF32D98E-B134-402E-B881-65C15F246193}"/>
                </a:ext>
              </a:extLst>
            </p:cNvPr>
            <p:cNvSpPr/>
            <p:nvPr/>
          </p:nvSpPr>
          <p:spPr>
            <a:xfrm>
              <a:off x="5629275" y="3612300"/>
              <a:ext cx="142875" cy="361950"/>
            </a:xfrm>
            <a:custGeom>
              <a:avLst/>
              <a:gdLst>
                <a:gd name="connsiteX0" fmla="*/ 142875 w 142875"/>
                <a:gd name="connsiteY0" fmla="*/ 361950 h 361950"/>
                <a:gd name="connsiteX1" fmla="*/ 0 w 142875"/>
                <a:gd name="connsiteY1" fmla="*/ 361950 h 361950"/>
                <a:gd name="connsiteX2" fmla="*/ 0 w 142875"/>
                <a:gd name="connsiteY2" fmla="*/ 0 h 361950"/>
                <a:gd name="connsiteX3" fmla="*/ 142875 w 142875"/>
                <a:gd name="connsiteY3" fmla="*/ 0 h 361950"/>
              </a:gdLst>
              <a:ahLst/>
              <a:cxnLst>
                <a:cxn ang="0">
                  <a:pos x="connsiteX0" y="connsiteY0"/>
                </a:cxn>
                <a:cxn ang="0">
                  <a:pos x="connsiteX1" y="connsiteY1"/>
                </a:cxn>
                <a:cxn ang="0">
                  <a:pos x="connsiteX2" y="connsiteY2"/>
                </a:cxn>
                <a:cxn ang="0">
                  <a:pos x="connsiteX3" y="connsiteY3"/>
                </a:cxn>
              </a:cxnLst>
              <a:rect l="l" t="t" r="r" b="b"/>
              <a:pathLst>
                <a:path w="142875" h="361950">
                  <a:moveTo>
                    <a:pt x="142875" y="361950"/>
                  </a:moveTo>
                  <a:lnTo>
                    <a:pt x="0" y="361950"/>
                  </a:lnTo>
                  <a:lnTo>
                    <a:pt x="0" y="0"/>
                  </a:lnTo>
                  <a:lnTo>
                    <a:pt x="142875"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9448AE08-B44A-487A-85A5-0B46DF948085}"/>
                </a:ext>
              </a:extLst>
            </p:cNvPr>
            <p:cNvSpPr/>
            <p:nvPr/>
          </p:nvSpPr>
          <p:spPr>
            <a:xfrm>
              <a:off x="5429250" y="3783750"/>
              <a:ext cx="142875" cy="190500"/>
            </a:xfrm>
            <a:custGeom>
              <a:avLst/>
              <a:gdLst>
                <a:gd name="connsiteX0" fmla="*/ 142875 w 142875"/>
                <a:gd name="connsiteY0" fmla="*/ 190500 h 190500"/>
                <a:gd name="connsiteX1" fmla="*/ 0 w 142875"/>
                <a:gd name="connsiteY1" fmla="*/ 190500 h 190500"/>
                <a:gd name="connsiteX2" fmla="*/ 0 w 142875"/>
                <a:gd name="connsiteY2" fmla="*/ 0 h 190500"/>
                <a:gd name="connsiteX3" fmla="*/ 142875 w 142875"/>
                <a:gd name="connsiteY3" fmla="*/ 0 h 190500"/>
              </a:gdLst>
              <a:ahLst/>
              <a:cxnLst>
                <a:cxn ang="0">
                  <a:pos x="connsiteX0" y="connsiteY0"/>
                </a:cxn>
                <a:cxn ang="0">
                  <a:pos x="connsiteX1" y="connsiteY1"/>
                </a:cxn>
                <a:cxn ang="0">
                  <a:pos x="connsiteX2" y="connsiteY2"/>
                </a:cxn>
                <a:cxn ang="0">
                  <a:pos x="connsiteX3" y="connsiteY3"/>
                </a:cxn>
              </a:cxnLst>
              <a:rect l="l" t="t" r="r" b="b"/>
              <a:pathLst>
                <a:path w="142875" h="190500">
                  <a:moveTo>
                    <a:pt x="142875" y="190500"/>
                  </a:moveTo>
                  <a:lnTo>
                    <a:pt x="0" y="190500"/>
                  </a:lnTo>
                  <a:lnTo>
                    <a:pt x="0" y="0"/>
                  </a:lnTo>
                  <a:lnTo>
                    <a:pt x="142875"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6" name="Freeform: Shape 75">
              <a:extLst>
                <a:ext uri="{FF2B5EF4-FFF2-40B4-BE49-F238E27FC236}">
                  <a16:creationId xmlns:a16="http://schemas.microsoft.com/office/drawing/2014/main" id="{D37148C3-A8B1-4E8E-9C83-D010B4600BE9}"/>
                </a:ext>
              </a:extLst>
            </p:cNvPr>
            <p:cNvSpPr/>
            <p:nvPr/>
          </p:nvSpPr>
          <p:spPr>
            <a:xfrm>
              <a:off x="5425345" y="3421800"/>
              <a:ext cx="304800" cy="304800"/>
            </a:xfrm>
            <a:custGeom>
              <a:avLst/>
              <a:gdLst>
                <a:gd name="connsiteX0" fmla="*/ 308705 w 304800"/>
                <a:gd name="connsiteY0" fmla="*/ 130874 h 304800"/>
                <a:gd name="connsiteX1" fmla="*/ 308705 w 304800"/>
                <a:gd name="connsiteY1" fmla="*/ 0 h 304800"/>
                <a:gd name="connsiteX2" fmla="*/ 177832 w 304800"/>
                <a:gd name="connsiteY2" fmla="*/ 0 h 304800"/>
                <a:gd name="connsiteX3" fmla="*/ 229838 w 304800"/>
                <a:gd name="connsiteY3" fmla="*/ 52006 h 304800"/>
                <a:gd name="connsiteX4" fmla="*/ 0 w 304800"/>
                <a:gd name="connsiteY4" fmla="*/ 281845 h 304800"/>
                <a:gd name="connsiteX5" fmla="*/ 26860 w 304800"/>
                <a:gd name="connsiteY5" fmla="*/ 308705 h 304800"/>
                <a:gd name="connsiteX6" fmla="*/ 256699 w 304800"/>
                <a:gd name="connsiteY6" fmla="*/ 78962 h 304800"/>
                <a:gd name="connsiteX7" fmla="*/ 308705 w 304800"/>
                <a:gd name="connsiteY7" fmla="*/ 130874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0" h="304800">
                  <a:moveTo>
                    <a:pt x="308705" y="130874"/>
                  </a:moveTo>
                  <a:lnTo>
                    <a:pt x="308705" y="0"/>
                  </a:lnTo>
                  <a:lnTo>
                    <a:pt x="177832" y="0"/>
                  </a:lnTo>
                  <a:lnTo>
                    <a:pt x="229838" y="52006"/>
                  </a:lnTo>
                  <a:lnTo>
                    <a:pt x="0" y="281845"/>
                  </a:lnTo>
                  <a:lnTo>
                    <a:pt x="26860" y="308705"/>
                  </a:lnTo>
                  <a:lnTo>
                    <a:pt x="256699" y="78962"/>
                  </a:lnTo>
                  <a:lnTo>
                    <a:pt x="308705" y="13087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42" name="Graphic 5" descr="Bullseye">
            <a:extLst>
              <a:ext uri="{FF2B5EF4-FFF2-40B4-BE49-F238E27FC236}">
                <a16:creationId xmlns:a16="http://schemas.microsoft.com/office/drawing/2014/main" id="{15A8ED18-C539-407D-A5DE-79BF732360A8}"/>
              </a:ext>
            </a:extLst>
          </p:cNvPr>
          <p:cNvGrpSpPr/>
          <p:nvPr/>
        </p:nvGrpSpPr>
        <p:grpSpPr>
          <a:xfrm>
            <a:off x="1910042" y="1185786"/>
            <a:ext cx="569603" cy="569603"/>
            <a:chOff x="2759925" y="2533575"/>
            <a:chExt cx="914400" cy="914400"/>
          </a:xfrm>
          <a:solidFill>
            <a:schemeClr val="tx1">
              <a:lumMod val="75000"/>
              <a:lumOff val="25000"/>
            </a:schemeClr>
          </a:solidFill>
        </p:grpSpPr>
        <p:sp>
          <p:nvSpPr>
            <p:cNvPr id="69" name="Freeform: Shape 68">
              <a:extLst>
                <a:ext uri="{FF2B5EF4-FFF2-40B4-BE49-F238E27FC236}">
                  <a16:creationId xmlns:a16="http://schemas.microsoft.com/office/drawing/2014/main" id="{DF9932A5-5898-417B-AD66-999EC22DF49B}"/>
                </a:ext>
              </a:extLst>
            </p:cNvPr>
            <p:cNvSpPr/>
            <p:nvPr/>
          </p:nvSpPr>
          <p:spPr>
            <a:xfrm>
              <a:off x="3106635" y="2614538"/>
              <a:ext cx="485775" cy="485775"/>
            </a:xfrm>
            <a:custGeom>
              <a:avLst/>
              <a:gdLst>
                <a:gd name="connsiteX0" fmla="*/ 401003 w 485775"/>
                <a:gd name="connsiteY0" fmla="*/ 85725 h 485775"/>
                <a:gd name="connsiteX1" fmla="*/ 391478 w 485775"/>
                <a:gd name="connsiteY1" fmla="*/ 0 h 485775"/>
                <a:gd name="connsiteX2" fmla="*/ 286703 w 485775"/>
                <a:gd name="connsiteY2" fmla="*/ 104775 h 485775"/>
                <a:gd name="connsiteX3" fmla="*/ 292417 w 485775"/>
                <a:gd name="connsiteY3" fmla="*/ 154305 h 485775"/>
                <a:gd name="connsiteX4" fmla="*/ 140017 w 485775"/>
                <a:gd name="connsiteY4" fmla="*/ 306705 h 485775"/>
                <a:gd name="connsiteX5" fmla="*/ 95250 w 485775"/>
                <a:gd name="connsiteY5" fmla="*/ 295275 h 485775"/>
                <a:gd name="connsiteX6" fmla="*/ 0 w 485775"/>
                <a:gd name="connsiteY6" fmla="*/ 390525 h 485775"/>
                <a:gd name="connsiteX7" fmla="*/ 95250 w 485775"/>
                <a:gd name="connsiteY7" fmla="*/ 485775 h 485775"/>
                <a:gd name="connsiteX8" fmla="*/ 190500 w 485775"/>
                <a:gd name="connsiteY8" fmla="*/ 390525 h 485775"/>
                <a:gd name="connsiteX9" fmla="*/ 180022 w 485775"/>
                <a:gd name="connsiteY9" fmla="*/ 346710 h 485775"/>
                <a:gd name="connsiteX10" fmla="*/ 332423 w 485775"/>
                <a:gd name="connsiteY10" fmla="*/ 194310 h 485775"/>
                <a:gd name="connsiteX11" fmla="*/ 381953 w 485775"/>
                <a:gd name="connsiteY11" fmla="*/ 200025 h 485775"/>
                <a:gd name="connsiteX12" fmla="*/ 486728 w 485775"/>
                <a:gd name="connsiteY12" fmla="*/ 95250 h 485775"/>
                <a:gd name="connsiteX13" fmla="*/ 401003 w 485775"/>
                <a:gd name="connsiteY13" fmla="*/ 8572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5775" h="485775">
                  <a:moveTo>
                    <a:pt x="401003" y="85725"/>
                  </a:moveTo>
                  <a:lnTo>
                    <a:pt x="391478" y="0"/>
                  </a:lnTo>
                  <a:lnTo>
                    <a:pt x="286703" y="104775"/>
                  </a:lnTo>
                  <a:lnTo>
                    <a:pt x="292417" y="154305"/>
                  </a:lnTo>
                  <a:lnTo>
                    <a:pt x="140017" y="306705"/>
                  </a:lnTo>
                  <a:cubicBezTo>
                    <a:pt x="126682" y="300038"/>
                    <a:pt x="111442" y="295275"/>
                    <a:pt x="95250" y="295275"/>
                  </a:cubicBezTo>
                  <a:cubicBezTo>
                    <a:pt x="42863" y="295275"/>
                    <a:pt x="0" y="338138"/>
                    <a:pt x="0" y="390525"/>
                  </a:cubicBezTo>
                  <a:cubicBezTo>
                    <a:pt x="0" y="442913"/>
                    <a:pt x="42863" y="485775"/>
                    <a:pt x="95250" y="485775"/>
                  </a:cubicBezTo>
                  <a:cubicBezTo>
                    <a:pt x="147638" y="485775"/>
                    <a:pt x="190500" y="442913"/>
                    <a:pt x="190500" y="390525"/>
                  </a:cubicBezTo>
                  <a:cubicBezTo>
                    <a:pt x="190500" y="374333"/>
                    <a:pt x="186690" y="360045"/>
                    <a:pt x="180022" y="346710"/>
                  </a:cubicBezTo>
                  <a:lnTo>
                    <a:pt x="332423" y="194310"/>
                  </a:lnTo>
                  <a:lnTo>
                    <a:pt x="381953" y="200025"/>
                  </a:lnTo>
                  <a:lnTo>
                    <a:pt x="486728" y="95250"/>
                  </a:lnTo>
                  <a:lnTo>
                    <a:pt x="401003" y="8572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0" name="Freeform: Shape 69">
              <a:extLst>
                <a:ext uri="{FF2B5EF4-FFF2-40B4-BE49-F238E27FC236}">
                  <a16:creationId xmlns:a16="http://schemas.microsoft.com/office/drawing/2014/main" id="{B8283B19-FD74-441B-89E9-F04C123A08D8}"/>
                </a:ext>
              </a:extLst>
            </p:cNvPr>
            <p:cNvSpPr/>
            <p:nvPr/>
          </p:nvSpPr>
          <p:spPr>
            <a:xfrm>
              <a:off x="2840888" y="2643113"/>
              <a:ext cx="723900" cy="723900"/>
            </a:xfrm>
            <a:custGeom>
              <a:avLst/>
              <a:gdLst>
                <a:gd name="connsiteX0" fmla="*/ 674370 w 723900"/>
                <a:gd name="connsiteY0" fmla="*/ 198120 h 723900"/>
                <a:gd name="connsiteX1" fmla="*/ 661988 w 723900"/>
                <a:gd name="connsiteY1" fmla="*/ 211455 h 723900"/>
                <a:gd name="connsiteX2" fmla="*/ 643890 w 723900"/>
                <a:gd name="connsiteY2" fmla="*/ 209550 h 723900"/>
                <a:gd name="connsiteX3" fmla="*/ 623888 w 723900"/>
                <a:gd name="connsiteY3" fmla="*/ 206693 h 723900"/>
                <a:gd name="connsiteX4" fmla="*/ 666750 w 723900"/>
                <a:gd name="connsiteY4" fmla="*/ 361950 h 723900"/>
                <a:gd name="connsiteX5" fmla="*/ 361950 w 723900"/>
                <a:gd name="connsiteY5" fmla="*/ 666750 h 723900"/>
                <a:gd name="connsiteX6" fmla="*/ 57150 w 723900"/>
                <a:gd name="connsiteY6" fmla="*/ 361950 h 723900"/>
                <a:gd name="connsiteX7" fmla="*/ 361950 w 723900"/>
                <a:gd name="connsiteY7" fmla="*/ 57150 h 723900"/>
                <a:gd name="connsiteX8" fmla="*/ 517208 w 723900"/>
                <a:gd name="connsiteY8" fmla="*/ 100013 h 723900"/>
                <a:gd name="connsiteX9" fmla="*/ 515303 w 723900"/>
                <a:gd name="connsiteY9" fmla="*/ 80963 h 723900"/>
                <a:gd name="connsiteX10" fmla="*/ 512445 w 723900"/>
                <a:gd name="connsiteY10" fmla="*/ 61913 h 723900"/>
                <a:gd name="connsiteX11" fmla="*/ 525780 w 723900"/>
                <a:gd name="connsiteY11" fmla="*/ 48578 h 723900"/>
                <a:gd name="connsiteX12" fmla="*/ 532448 w 723900"/>
                <a:gd name="connsiteY12" fmla="*/ 41910 h 723900"/>
                <a:gd name="connsiteX13" fmla="*/ 361950 w 723900"/>
                <a:gd name="connsiteY13" fmla="*/ 0 h 723900"/>
                <a:gd name="connsiteX14" fmla="*/ 0 w 723900"/>
                <a:gd name="connsiteY14" fmla="*/ 361950 h 723900"/>
                <a:gd name="connsiteX15" fmla="*/ 361950 w 723900"/>
                <a:gd name="connsiteY15" fmla="*/ 723900 h 723900"/>
                <a:gd name="connsiteX16" fmla="*/ 723900 w 723900"/>
                <a:gd name="connsiteY16" fmla="*/ 361950 h 723900"/>
                <a:gd name="connsiteX17" fmla="*/ 681038 w 723900"/>
                <a:gd name="connsiteY17" fmla="*/ 192405 h 723900"/>
                <a:gd name="connsiteX18" fmla="*/ 674370 w 723900"/>
                <a:gd name="connsiteY18" fmla="*/ 19812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900" h="723900">
                  <a:moveTo>
                    <a:pt x="674370" y="198120"/>
                  </a:moveTo>
                  <a:lnTo>
                    <a:pt x="661988" y="211455"/>
                  </a:lnTo>
                  <a:lnTo>
                    <a:pt x="643890" y="209550"/>
                  </a:lnTo>
                  <a:lnTo>
                    <a:pt x="623888" y="206693"/>
                  </a:lnTo>
                  <a:cubicBezTo>
                    <a:pt x="650558" y="252413"/>
                    <a:pt x="666750" y="304800"/>
                    <a:pt x="666750" y="361950"/>
                  </a:cubicBezTo>
                  <a:cubicBezTo>
                    <a:pt x="666750" y="529590"/>
                    <a:pt x="529590" y="666750"/>
                    <a:pt x="361950" y="666750"/>
                  </a:cubicBezTo>
                  <a:cubicBezTo>
                    <a:pt x="194310" y="666750"/>
                    <a:pt x="57150" y="529590"/>
                    <a:pt x="57150" y="361950"/>
                  </a:cubicBezTo>
                  <a:cubicBezTo>
                    <a:pt x="57150" y="194310"/>
                    <a:pt x="194310" y="57150"/>
                    <a:pt x="361950" y="57150"/>
                  </a:cubicBezTo>
                  <a:cubicBezTo>
                    <a:pt x="418148" y="57150"/>
                    <a:pt x="471488" y="72390"/>
                    <a:pt x="517208" y="100013"/>
                  </a:cubicBezTo>
                  <a:lnTo>
                    <a:pt x="515303" y="80963"/>
                  </a:lnTo>
                  <a:lnTo>
                    <a:pt x="512445" y="61913"/>
                  </a:lnTo>
                  <a:lnTo>
                    <a:pt x="525780" y="48578"/>
                  </a:lnTo>
                  <a:lnTo>
                    <a:pt x="532448" y="41910"/>
                  </a:lnTo>
                  <a:cubicBezTo>
                    <a:pt x="481013" y="15240"/>
                    <a:pt x="423863" y="0"/>
                    <a:pt x="361950" y="0"/>
                  </a:cubicBezTo>
                  <a:cubicBezTo>
                    <a:pt x="161925" y="0"/>
                    <a:pt x="0" y="161925"/>
                    <a:pt x="0" y="361950"/>
                  </a:cubicBezTo>
                  <a:cubicBezTo>
                    <a:pt x="0" y="561975"/>
                    <a:pt x="161925" y="723900"/>
                    <a:pt x="361950" y="723900"/>
                  </a:cubicBezTo>
                  <a:cubicBezTo>
                    <a:pt x="561975" y="723900"/>
                    <a:pt x="723900" y="561975"/>
                    <a:pt x="723900" y="361950"/>
                  </a:cubicBezTo>
                  <a:cubicBezTo>
                    <a:pt x="723900" y="300038"/>
                    <a:pt x="708660" y="242888"/>
                    <a:pt x="681038" y="192405"/>
                  </a:cubicBezTo>
                  <a:lnTo>
                    <a:pt x="674370" y="19812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1" name="Freeform: Shape 70">
              <a:extLst>
                <a:ext uri="{FF2B5EF4-FFF2-40B4-BE49-F238E27FC236}">
                  <a16:creationId xmlns:a16="http://schemas.microsoft.com/office/drawing/2014/main" id="{2D474ED1-ACEA-4E11-9935-6061D0126022}"/>
                </a:ext>
              </a:extLst>
            </p:cNvPr>
            <p:cNvSpPr/>
            <p:nvPr/>
          </p:nvSpPr>
          <p:spPr>
            <a:xfrm>
              <a:off x="2974238" y="2776463"/>
              <a:ext cx="457200" cy="457200"/>
            </a:xfrm>
            <a:custGeom>
              <a:avLst/>
              <a:gdLst>
                <a:gd name="connsiteX0" fmla="*/ 387668 w 457200"/>
                <a:gd name="connsiteY0" fmla="*/ 163830 h 457200"/>
                <a:gd name="connsiteX1" fmla="*/ 400050 w 457200"/>
                <a:gd name="connsiteY1" fmla="*/ 228600 h 457200"/>
                <a:gd name="connsiteX2" fmla="*/ 228600 w 457200"/>
                <a:gd name="connsiteY2" fmla="*/ 400050 h 457200"/>
                <a:gd name="connsiteX3" fmla="*/ 57150 w 457200"/>
                <a:gd name="connsiteY3" fmla="*/ 228600 h 457200"/>
                <a:gd name="connsiteX4" fmla="*/ 228600 w 457200"/>
                <a:gd name="connsiteY4" fmla="*/ 57150 h 457200"/>
                <a:gd name="connsiteX5" fmla="*/ 293370 w 457200"/>
                <a:gd name="connsiteY5" fmla="*/ 69532 h 457200"/>
                <a:gd name="connsiteX6" fmla="*/ 336233 w 457200"/>
                <a:gd name="connsiteY6" fmla="*/ 26670 h 457200"/>
                <a:gd name="connsiteX7" fmla="*/ 228600 w 457200"/>
                <a:gd name="connsiteY7" fmla="*/ 0 h 457200"/>
                <a:gd name="connsiteX8" fmla="*/ 0 w 457200"/>
                <a:gd name="connsiteY8" fmla="*/ 228600 h 457200"/>
                <a:gd name="connsiteX9" fmla="*/ 228600 w 457200"/>
                <a:gd name="connsiteY9" fmla="*/ 457200 h 457200"/>
                <a:gd name="connsiteX10" fmla="*/ 457200 w 457200"/>
                <a:gd name="connsiteY10" fmla="*/ 228600 h 457200"/>
                <a:gd name="connsiteX11" fmla="*/ 430530 w 457200"/>
                <a:gd name="connsiteY11" fmla="*/ 120968 h 457200"/>
                <a:gd name="connsiteX12" fmla="*/ 387668 w 457200"/>
                <a:gd name="connsiteY12" fmla="*/ 16383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7200" h="457200">
                  <a:moveTo>
                    <a:pt x="387668" y="163830"/>
                  </a:moveTo>
                  <a:cubicBezTo>
                    <a:pt x="396240" y="183833"/>
                    <a:pt x="400050" y="205740"/>
                    <a:pt x="400050" y="228600"/>
                  </a:cubicBezTo>
                  <a:cubicBezTo>
                    <a:pt x="400050" y="322898"/>
                    <a:pt x="322898" y="400050"/>
                    <a:pt x="228600" y="400050"/>
                  </a:cubicBezTo>
                  <a:cubicBezTo>
                    <a:pt x="134302" y="400050"/>
                    <a:pt x="57150" y="322898"/>
                    <a:pt x="57150" y="228600"/>
                  </a:cubicBezTo>
                  <a:cubicBezTo>
                    <a:pt x="57150" y="134302"/>
                    <a:pt x="134302" y="57150"/>
                    <a:pt x="228600" y="57150"/>
                  </a:cubicBezTo>
                  <a:cubicBezTo>
                    <a:pt x="251460" y="57150"/>
                    <a:pt x="273368" y="61913"/>
                    <a:pt x="293370" y="69532"/>
                  </a:cubicBezTo>
                  <a:lnTo>
                    <a:pt x="336233" y="26670"/>
                  </a:lnTo>
                  <a:cubicBezTo>
                    <a:pt x="303848" y="9525"/>
                    <a:pt x="267653" y="0"/>
                    <a:pt x="228600" y="0"/>
                  </a:cubicBezTo>
                  <a:cubicBezTo>
                    <a:pt x="102870" y="0"/>
                    <a:pt x="0" y="102870"/>
                    <a:pt x="0" y="228600"/>
                  </a:cubicBezTo>
                  <a:cubicBezTo>
                    <a:pt x="0" y="354330"/>
                    <a:pt x="102870" y="457200"/>
                    <a:pt x="228600" y="457200"/>
                  </a:cubicBezTo>
                  <a:cubicBezTo>
                    <a:pt x="354330" y="457200"/>
                    <a:pt x="457200" y="354330"/>
                    <a:pt x="457200" y="228600"/>
                  </a:cubicBezTo>
                  <a:cubicBezTo>
                    <a:pt x="457200" y="189548"/>
                    <a:pt x="447675" y="153352"/>
                    <a:pt x="430530" y="120968"/>
                  </a:cubicBezTo>
                  <a:lnTo>
                    <a:pt x="387668" y="16383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44" name="Graphic 9" descr="Gears">
            <a:extLst>
              <a:ext uri="{FF2B5EF4-FFF2-40B4-BE49-F238E27FC236}">
                <a16:creationId xmlns:a16="http://schemas.microsoft.com/office/drawing/2014/main" id="{897E4893-D5DE-4BB9-AE72-6F570A0CE131}"/>
              </a:ext>
            </a:extLst>
          </p:cNvPr>
          <p:cNvGrpSpPr/>
          <p:nvPr/>
        </p:nvGrpSpPr>
        <p:grpSpPr>
          <a:xfrm>
            <a:off x="1993110" y="5156010"/>
            <a:ext cx="385668" cy="462802"/>
            <a:chOff x="6996323" y="4502888"/>
            <a:chExt cx="619125" cy="742950"/>
          </a:xfrm>
          <a:solidFill>
            <a:schemeClr val="tx1">
              <a:lumMod val="75000"/>
              <a:lumOff val="25000"/>
            </a:schemeClr>
          </a:solidFill>
        </p:grpSpPr>
        <p:sp>
          <p:nvSpPr>
            <p:cNvPr id="61" name="Freeform: Shape 60">
              <a:extLst>
                <a:ext uri="{FF2B5EF4-FFF2-40B4-BE49-F238E27FC236}">
                  <a16:creationId xmlns:a16="http://schemas.microsoft.com/office/drawing/2014/main" id="{173FF772-6CD6-4858-952E-ECBFA69A2939}"/>
                </a:ext>
              </a:extLst>
            </p:cNvPr>
            <p:cNvSpPr/>
            <p:nvPr/>
          </p:nvSpPr>
          <p:spPr>
            <a:xfrm>
              <a:off x="7211588" y="4502888"/>
              <a:ext cx="400050" cy="400050"/>
            </a:xfrm>
            <a:custGeom>
              <a:avLst/>
              <a:gdLst>
                <a:gd name="connsiteX0" fmla="*/ 202883 w 400050"/>
                <a:gd name="connsiteY0" fmla="*/ 274320 h 400050"/>
                <a:gd name="connsiteX1" fmla="*/ 131445 w 400050"/>
                <a:gd name="connsiteY1" fmla="*/ 202883 h 400050"/>
                <a:gd name="connsiteX2" fmla="*/ 202883 w 400050"/>
                <a:gd name="connsiteY2" fmla="*/ 131445 h 400050"/>
                <a:gd name="connsiteX3" fmla="*/ 274320 w 400050"/>
                <a:gd name="connsiteY3" fmla="*/ 202883 h 400050"/>
                <a:gd name="connsiteX4" fmla="*/ 202883 w 400050"/>
                <a:gd name="connsiteY4" fmla="*/ 274320 h 400050"/>
                <a:gd name="connsiteX5" fmla="*/ 363855 w 400050"/>
                <a:gd name="connsiteY5" fmla="*/ 158115 h 400050"/>
                <a:gd name="connsiteX6" fmla="*/ 348615 w 400050"/>
                <a:gd name="connsiteY6" fmla="*/ 120968 h 400050"/>
                <a:gd name="connsiteX7" fmla="*/ 363855 w 400050"/>
                <a:gd name="connsiteY7" fmla="*/ 76200 h 400050"/>
                <a:gd name="connsiteX8" fmla="*/ 329565 w 400050"/>
                <a:gd name="connsiteY8" fmla="*/ 41910 h 400050"/>
                <a:gd name="connsiteX9" fmla="*/ 284798 w 400050"/>
                <a:gd name="connsiteY9" fmla="*/ 57150 h 400050"/>
                <a:gd name="connsiteX10" fmla="*/ 247650 w 400050"/>
                <a:gd name="connsiteY10" fmla="*/ 41910 h 400050"/>
                <a:gd name="connsiteX11" fmla="*/ 226695 w 400050"/>
                <a:gd name="connsiteY11" fmla="*/ 0 h 400050"/>
                <a:gd name="connsiteX12" fmla="*/ 179070 w 400050"/>
                <a:gd name="connsiteY12" fmla="*/ 0 h 400050"/>
                <a:gd name="connsiteX13" fmla="*/ 158115 w 400050"/>
                <a:gd name="connsiteY13" fmla="*/ 41910 h 400050"/>
                <a:gd name="connsiteX14" fmla="*/ 120968 w 400050"/>
                <a:gd name="connsiteY14" fmla="*/ 57150 h 400050"/>
                <a:gd name="connsiteX15" fmla="*/ 76200 w 400050"/>
                <a:gd name="connsiteY15" fmla="*/ 41910 h 400050"/>
                <a:gd name="connsiteX16" fmla="*/ 41910 w 400050"/>
                <a:gd name="connsiteY16" fmla="*/ 76200 h 400050"/>
                <a:gd name="connsiteX17" fmla="*/ 57150 w 400050"/>
                <a:gd name="connsiteY17" fmla="*/ 120968 h 400050"/>
                <a:gd name="connsiteX18" fmla="*/ 41910 w 400050"/>
                <a:gd name="connsiteY18" fmla="*/ 158115 h 400050"/>
                <a:gd name="connsiteX19" fmla="*/ 0 w 400050"/>
                <a:gd name="connsiteY19" fmla="*/ 179070 h 400050"/>
                <a:gd name="connsiteX20" fmla="*/ 0 w 400050"/>
                <a:gd name="connsiteY20" fmla="*/ 226695 h 400050"/>
                <a:gd name="connsiteX21" fmla="*/ 41910 w 400050"/>
                <a:gd name="connsiteY21" fmla="*/ 247650 h 400050"/>
                <a:gd name="connsiteX22" fmla="*/ 57150 w 400050"/>
                <a:gd name="connsiteY22" fmla="*/ 284798 h 400050"/>
                <a:gd name="connsiteX23" fmla="*/ 41910 w 400050"/>
                <a:gd name="connsiteY23" fmla="*/ 329565 h 400050"/>
                <a:gd name="connsiteX24" fmla="*/ 75248 w 400050"/>
                <a:gd name="connsiteY24" fmla="*/ 362903 h 400050"/>
                <a:gd name="connsiteX25" fmla="*/ 120015 w 400050"/>
                <a:gd name="connsiteY25" fmla="*/ 347663 h 400050"/>
                <a:gd name="connsiteX26" fmla="*/ 157163 w 400050"/>
                <a:gd name="connsiteY26" fmla="*/ 362903 h 400050"/>
                <a:gd name="connsiteX27" fmla="*/ 178118 w 400050"/>
                <a:gd name="connsiteY27" fmla="*/ 404813 h 400050"/>
                <a:gd name="connsiteX28" fmla="*/ 225743 w 400050"/>
                <a:gd name="connsiteY28" fmla="*/ 404813 h 400050"/>
                <a:gd name="connsiteX29" fmla="*/ 246698 w 400050"/>
                <a:gd name="connsiteY29" fmla="*/ 362903 h 400050"/>
                <a:gd name="connsiteX30" fmla="*/ 283845 w 400050"/>
                <a:gd name="connsiteY30" fmla="*/ 347663 h 400050"/>
                <a:gd name="connsiteX31" fmla="*/ 328613 w 400050"/>
                <a:gd name="connsiteY31" fmla="*/ 362903 h 400050"/>
                <a:gd name="connsiteX32" fmla="*/ 362903 w 400050"/>
                <a:gd name="connsiteY32" fmla="*/ 329565 h 400050"/>
                <a:gd name="connsiteX33" fmla="*/ 347663 w 400050"/>
                <a:gd name="connsiteY33" fmla="*/ 284798 h 400050"/>
                <a:gd name="connsiteX34" fmla="*/ 363855 w 400050"/>
                <a:gd name="connsiteY34" fmla="*/ 247650 h 400050"/>
                <a:gd name="connsiteX35" fmla="*/ 405765 w 400050"/>
                <a:gd name="connsiteY35" fmla="*/ 226695 h 400050"/>
                <a:gd name="connsiteX36" fmla="*/ 405765 w 400050"/>
                <a:gd name="connsiteY36" fmla="*/ 179070 h 400050"/>
                <a:gd name="connsiteX37" fmla="*/ 363855 w 400050"/>
                <a:gd name="connsiteY37" fmla="*/ 158115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00050" h="400050">
                  <a:moveTo>
                    <a:pt x="202883" y="274320"/>
                  </a:moveTo>
                  <a:cubicBezTo>
                    <a:pt x="162877" y="274320"/>
                    <a:pt x="131445" y="241935"/>
                    <a:pt x="131445" y="202883"/>
                  </a:cubicBezTo>
                  <a:cubicBezTo>
                    <a:pt x="131445" y="163830"/>
                    <a:pt x="163830" y="131445"/>
                    <a:pt x="202883" y="131445"/>
                  </a:cubicBezTo>
                  <a:cubicBezTo>
                    <a:pt x="242888" y="131445"/>
                    <a:pt x="274320" y="163830"/>
                    <a:pt x="274320" y="202883"/>
                  </a:cubicBezTo>
                  <a:cubicBezTo>
                    <a:pt x="274320" y="241935"/>
                    <a:pt x="241935" y="274320"/>
                    <a:pt x="202883" y="274320"/>
                  </a:cubicBezTo>
                  <a:close/>
                  <a:moveTo>
                    <a:pt x="363855" y="158115"/>
                  </a:moveTo>
                  <a:cubicBezTo>
                    <a:pt x="360045" y="144780"/>
                    <a:pt x="355283" y="132398"/>
                    <a:pt x="348615" y="120968"/>
                  </a:cubicBezTo>
                  <a:lnTo>
                    <a:pt x="363855" y="76200"/>
                  </a:lnTo>
                  <a:lnTo>
                    <a:pt x="329565" y="41910"/>
                  </a:lnTo>
                  <a:lnTo>
                    <a:pt x="284798" y="57150"/>
                  </a:lnTo>
                  <a:cubicBezTo>
                    <a:pt x="273367" y="50483"/>
                    <a:pt x="260985" y="45720"/>
                    <a:pt x="247650" y="41910"/>
                  </a:cubicBezTo>
                  <a:lnTo>
                    <a:pt x="226695" y="0"/>
                  </a:lnTo>
                  <a:lnTo>
                    <a:pt x="179070" y="0"/>
                  </a:lnTo>
                  <a:lnTo>
                    <a:pt x="158115" y="41910"/>
                  </a:lnTo>
                  <a:cubicBezTo>
                    <a:pt x="144780" y="45720"/>
                    <a:pt x="132398" y="50483"/>
                    <a:pt x="120968" y="57150"/>
                  </a:cubicBezTo>
                  <a:lnTo>
                    <a:pt x="76200" y="41910"/>
                  </a:lnTo>
                  <a:lnTo>
                    <a:pt x="41910" y="76200"/>
                  </a:lnTo>
                  <a:lnTo>
                    <a:pt x="57150" y="120968"/>
                  </a:lnTo>
                  <a:cubicBezTo>
                    <a:pt x="50482" y="132398"/>
                    <a:pt x="45720" y="144780"/>
                    <a:pt x="41910" y="158115"/>
                  </a:cubicBezTo>
                  <a:lnTo>
                    <a:pt x="0" y="179070"/>
                  </a:lnTo>
                  <a:lnTo>
                    <a:pt x="0" y="226695"/>
                  </a:lnTo>
                  <a:lnTo>
                    <a:pt x="41910" y="247650"/>
                  </a:lnTo>
                  <a:cubicBezTo>
                    <a:pt x="45720" y="260985"/>
                    <a:pt x="50482" y="273368"/>
                    <a:pt x="57150" y="284798"/>
                  </a:cubicBezTo>
                  <a:lnTo>
                    <a:pt x="41910" y="329565"/>
                  </a:lnTo>
                  <a:lnTo>
                    <a:pt x="75248" y="362903"/>
                  </a:lnTo>
                  <a:lnTo>
                    <a:pt x="120015" y="347663"/>
                  </a:lnTo>
                  <a:cubicBezTo>
                    <a:pt x="131445" y="354330"/>
                    <a:pt x="143827" y="359093"/>
                    <a:pt x="157163" y="362903"/>
                  </a:cubicBezTo>
                  <a:lnTo>
                    <a:pt x="178118" y="404813"/>
                  </a:lnTo>
                  <a:lnTo>
                    <a:pt x="225743" y="404813"/>
                  </a:lnTo>
                  <a:lnTo>
                    <a:pt x="246698" y="362903"/>
                  </a:lnTo>
                  <a:cubicBezTo>
                    <a:pt x="260033" y="359093"/>
                    <a:pt x="272415" y="354330"/>
                    <a:pt x="283845" y="347663"/>
                  </a:cubicBezTo>
                  <a:lnTo>
                    <a:pt x="328613" y="362903"/>
                  </a:lnTo>
                  <a:lnTo>
                    <a:pt x="362903" y="329565"/>
                  </a:lnTo>
                  <a:lnTo>
                    <a:pt x="347663" y="284798"/>
                  </a:lnTo>
                  <a:cubicBezTo>
                    <a:pt x="354330" y="273368"/>
                    <a:pt x="360045" y="260033"/>
                    <a:pt x="363855" y="247650"/>
                  </a:cubicBezTo>
                  <a:lnTo>
                    <a:pt x="405765" y="226695"/>
                  </a:lnTo>
                  <a:lnTo>
                    <a:pt x="405765" y="179070"/>
                  </a:lnTo>
                  <a:lnTo>
                    <a:pt x="363855" y="15811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2" name="Freeform: Shape 61">
              <a:extLst>
                <a:ext uri="{FF2B5EF4-FFF2-40B4-BE49-F238E27FC236}">
                  <a16:creationId xmlns:a16="http://schemas.microsoft.com/office/drawing/2014/main" id="{65517F9A-F6B3-49ED-B989-6142921D172C}"/>
                </a:ext>
              </a:extLst>
            </p:cNvPr>
            <p:cNvSpPr/>
            <p:nvPr/>
          </p:nvSpPr>
          <p:spPr>
            <a:xfrm>
              <a:off x="6996323" y="4849598"/>
              <a:ext cx="400050" cy="400050"/>
            </a:xfrm>
            <a:custGeom>
              <a:avLst/>
              <a:gdLst>
                <a:gd name="connsiteX0" fmla="*/ 202883 w 400050"/>
                <a:gd name="connsiteY0" fmla="*/ 274320 h 400050"/>
                <a:gd name="connsiteX1" fmla="*/ 131445 w 400050"/>
                <a:gd name="connsiteY1" fmla="*/ 202882 h 400050"/>
                <a:gd name="connsiteX2" fmla="*/ 202883 w 400050"/>
                <a:gd name="connsiteY2" fmla="*/ 131445 h 400050"/>
                <a:gd name="connsiteX3" fmla="*/ 274320 w 400050"/>
                <a:gd name="connsiteY3" fmla="*/ 202882 h 400050"/>
                <a:gd name="connsiteX4" fmla="*/ 202883 w 400050"/>
                <a:gd name="connsiteY4" fmla="*/ 274320 h 400050"/>
                <a:gd name="connsiteX5" fmla="*/ 202883 w 400050"/>
                <a:gd name="connsiteY5" fmla="*/ 274320 h 400050"/>
                <a:gd name="connsiteX6" fmla="*/ 348615 w 400050"/>
                <a:gd name="connsiteY6" fmla="*/ 120967 h 400050"/>
                <a:gd name="connsiteX7" fmla="*/ 363855 w 400050"/>
                <a:gd name="connsiteY7" fmla="*/ 76200 h 400050"/>
                <a:gd name="connsiteX8" fmla="*/ 329565 w 400050"/>
                <a:gd name="connsiteY8" fmla="*/ 41910 h 400050"/>
                <a:gd name="connsiteX9" fmla="*/ 284798 w 400050"/>
                <a:gd name="connsiteY9" fmla="*/ 57150 h 400050"/>
                <a:gd name="connsiteX10" fmla="*/ 247650 w 400050"/>
                <a:gd name="connsiteY10" fmla="*/ 41910 h 400050"/>
                <a:gd name="connsiteX11" fmla="*/ 226695 w 400050"/>
                <a:gd name="connsiteY11" fmla="*/ 0 h 400050"/>
                <a:gd name="connsiteX12" fmla="*/ 179070 w 400050"/>
                <a:gd name="connsiteY12" fmla="*/ 0 h 400050"/>
                <a:gd name="connsiteX13" fmla="*/ 158115 w 400050"/>
                <a:gd name="connsiteY13" fmla="*/ 41910 h 400050"/>
                <a:gd name="connsiteX14" fmla="*/ 120968 w 400050"/>
                <a:gd name="connsiteY14" fmla="*/ 57150 h 400050"/>
                <a:gd name="connsiteX15" fmla="*/ 76200 w 400050"/>
                <a:gd name="connsiteY15" fmla="*/ 41910 h 400050"/>
                <a:gd name="connsiteX16" fmla="*/ 42863 w 400050"/>
                <a:gd name="connsiteY16" fmla="*/ 75247 h 400050"/>
                <a:gd name="connsiteX17" fmla="*/ 57150 w 400050"/>
                <a:gd name="connsiteY17" fmla="*/ 120015 h 400050"/>
                <a:gd name="connsiteX18" fmla="*/ 41910 w 400050"/>
                <a:gd name="connsiteY18" fmla="*/ 157163 h 400050"/>
                <a:gd name="connsiteX19" fmla="*/ 0 w 400050"/>
                <a:gd name="connsiteY19" fmla="*/ 178117 h 400050"/>
                <a:gd name="connsiteX20" fmla="*/ 0 w 400050"/>
                <a:gd name="connsiteY20" fmla="*/ 225742 h 400050"/>
                <a:gd name="connsiteX21" fmla="*/ 41910 w 400050"/>
                <a:gd name="connsiteY21" fmla="*/ 246698 h 400050"/>
                <a:gd name="connsiteX22" fmla="*/ 57150 w 400050"/>
                <a:gd name="connsiteY22" fmla="*/ 283845 h 400050"/>
                <a:gd name="connsiteX23" fmla="*/ 42863 w 400050"/>
                <a:gd name="connsiteY23" fmla="*/ 328613 h 400050"/>
                <a:gd name="connsiteX24" fmla="*/ 76200 w 400050"/>
                <a:gd name="connsiteY24" fmla="*/ 361950 h 400050"/>
                <a:gd name="connsiteX25" fmla="*/ 120968 w 400050"/>
                <a:gd name="connsiteY25" fmla="*/ 347663 h 400050"/>
                <a:gd name="connsiteX26" fmla="*/ 158115 w 400050"/>
                <a:gd name="connsiteY26" fmla="*/ 362903 h 400050"/>
                <a:gd name="connsiteX27" fmla="*/ 179070 w 400050"/>
                <a:gd name="connsiteY27" fmla="*/ 404813 h 400050"/>
                <a:gd name="connsiteX28" fmla="*/ 226695 w 400050"/>
                <a:gd name="connsiteY28" fmla="*/ 404813 h 400050"/>
                <a:gd name="connsiteX29" fmla="*/ 247650 w 400050"/>
                <a:gd name="connsiteY29" fmla="*/ 362903 h 400050"/>
                <a:gd name="connsiteX30" fmla="*/ 284798 w 400050"/>
                <a:gd name="connsiteY30" fmla="*/ 347663 h 400050"/>
                <a:gd name="connsiteX31" fmla="*/ 329565 w 400050"/>
                <a:gd name="connsiteY31" fmla="*/ 362903 h 400050"/>
                <a:gd name="connsiteX32" fmla="*/ 362903 w 400050"/>
                <a:gd name="connsiteY32" fmla="*/ 328613 h 400050"/>
                <a:gd name="connsiteX33" fmla="*/ 348615 w 400050"/>
                <a:gd name="connsiteY33" fmla="*/ 284798 h 400050"/>
                <a:gd name="connsiteX34" fmla="*/ 363855 w 400050"/>
                <a:gd name="connsiteY34" fmla="*/ 247650 h 400050"/>
                <a:gd name="connsiteX35" fmla="*/ 405765 w 400050"/>
                <a:gd name="connsiteY35" fmla="*/ 226695 h 400050"/>
                <a:gd name="connsiteX36" fmla="*/ 405765 w 400050"/>
                <a:gd name="connsiteY36" fmla="*/ 179070 h 400050"/>
                <a:gd name="connsiteX37" fmla="*/ 363855 w 400050"/>
                <a:gd name="connsiteY37" fmla="*/ 158115 h 400050"/>
                <a:gd name="connsiteX38" fmla="*/ 348615 w 400050"/>
                <a:gd name="connsiteY38" fmla="*/ 12096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00050" h="400050">
                  <a:moveTo>
                    <a:pt x="202883" y="274320"/>
                  </a:moveTo>
                  <a:cubicBezTo>
                    <a:pt x="162878" y="274320"/>
                    <a:pt x="131445" y="241935"/>
                    <a:pt x="131445" y="202882"/>
                  </a:cubicBezTo>
                  <a:cubicBezTo>
                    <a:pt x="131445" y="162877"/>
                    <a:pt x="163830" y="131445"/>
                    <a:pt x="202883" y="131445"/>
                  </a:cubicBezTo>
                  <a:cubicBezTo>
                    <a:pt x="242888" y="131445"/>
                    <a:pt x="274320" y="163830"/>
                    <a:pt x="274320" y="202882"/>
                  </a:cubicBezTo>
                  <a:cubicBezTo>
                    <a:pt x="274320" y="241935"/>
                    <a:pt x="242888" y="274320"/>
                    <a:pt x="202883" y="274320"/>
                  </a:cubicBezTo>
                  <a:lnTo>
                    <a:pt x="202883" y="274320"/>
                  </a:lnTo>
                  <a:close/>
                  <a:moveTo>
                    <a:pt x="348615" y="120967"/>
                  </a:moveTo>
                  <a:lnTo>
                    <a:pt x="363855" y="76200"/>
                  </a:lnTo>
                  <a:lnTo>
                    <a:pt x="329565" y="41910"/>
                  </a:lnTo>
                  <a:lnTo>
                    <a:pt x="284798" y="57150"/>
                  </a:lnTo>
                  <a:cubicBezTo>
                    <a:pt x="273368" y="50482"/>
                    <a:pt x="260033" y="45720"/>
                    <a:pt x="247650" y="41910"/>
                  </a:cubicBezTo>
                  <a:lnTo>
                    <a:pt x="226695" y="0"/>
                  </a:lnTo>
                  <a:lnTo>
                    <a:pt x="179070" y="0"/>
                  </a:lnTo>
                  <a:lnTo>
                    <a:pt x="158115" y="41910"/>
                  </a:lnTo>
                  <a:cubicBezTo>
                    <a:pt x="144780" y="45720"/>
                    <a:pt x="132398" y="50482"/>
                    <a:pt x="120968" y="57150"/>
                  </a:cubicBezTo>
                  <a:lnTo>
                    <a:pt x="76200" y="41910"/>
                  </a:lnTo>
                  <a:lnTo>
                    <a:pt x="42863" y="75247"/>
                  </a:lnTo>
                  <a:lnTo>
                    <a:pt x="57150" y="120015"/>
                  </a:lnTo>
                  <a:cubicBezTo>
                    <a:pt x="50483" y="131445"/>
                    <a:pt x="45720" y="144780"/>
                    <a:pt x="41910" y="157163"/>
                  </a:cubicBezTo>
                  <a:lnTo>
                    <a:pt x="0" y="178117"/>
                  </a:lnTo>
                  <a:lnTo>
                    <a:pt x="0" y="225742"/>
                  </a:lnTo>
                  <a:lnTo>
                    <a:pt x="41910" y="246698"/>
                  </a:lnTo>
                  <a:cubicBezTo>
                    <a:pt x="45720" y="260032"/>
                    <a:pt x="50483" y="272415"/>
                    <a:pt x="57150" y="283845"/>
                  </a:cubicBezTo>
                  <a:lnTo>
                    <a:pt x="42863" y="328613"/>
                  </a:lnTo>
                  <a:lnTo>
                    <a:pt x="76200" y="361950"/>
                  </a:lnTo>
                  <a:lnTo>
                    <a:pt x="120968" y="347663"/>
                  </a:lnTo>
                  <a:cubicBezTo>
                    <a:pt x="132398" y="354330"/>
                    <a:pt x="144780" y="359092"/>
                    <a:pt x="158115" y="362903"/>
                  </a:cubicBezTo>
                  <a:lnTo>
                    <a:pt x="179070" y="404813"/>
                  </a:lnTo>
                  <a:lnTo>
                    <a:pt x="226695" y="404813"/>
                  </a:lnTo>
                  <a:lnTo>
                    <a:pt x="247650" y="362903"/>
                  </a:lnTo>
                  <a:cubicBezTo>
                    <a:pt x="260985" y="359092"/>
                    <a:pt x="273368" y="354330"/>
                    <a:pt x="284798" y="347663"/>
                  </a:cubicBezTo>
                  <a:lnTo>
                    <a:pt x="329565" y="362903"/>
                  </a:lnTo>
                  <a:lnTo>
                    <a:pt x="362903" y="328613"/>
                  </a:lnTo>
                  <a:lnTo>
                    <a:pt x="348615" y="284798"/>
                  </a:lnTo>
                  <a:cubicBezTo>
                    <a:pt x="355283" y="273367"/>
                    <a:pt x="360045" y="260985"/>
                    <a:pt x="363855" y="247650"/>
                  </a:cubicBezTo>
                  <a:lnTo>
                    <a:pt x="405765" y="226695"/>
                  </a:lnTo>
                  <a:lnTo>
                    <a:pt x="405765" y="179070"/>
                  </a:lnTo>
                  <a:lnTo>
                    <a:pt x="363855" y="158115"/>
                  </a:lnTo>
                  <a:cubicBezTo>
                    <a:pt x="360045" y="144780"/>
                    <a:pt x="355283" y="132397"/>
                    <a:pt x="348615" y="12096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45" name="Graphic 11" descr="Lightbulb">
            <a:extLst>
              <a:ext uri="{FF2B5EF4-FFF2-40B4-BE49-F238E27FC236}">
                <a16:creationId xmlns:a16="http://schemas.microsoft.com/office/drawing/2014/main" id="{C52654EC-52B3-4A21-9A4E-25132D497C55}"/>
              </a:ext>
            </a:extLst>
          </p:cNvPr>
          <p:cNvGrpSpPr/>
          <p:nvPr/>
        </p:nvGrpSpPr>
        <p:grpSpPr>
          <a:xfrm>
            <a:off x="9035102" y="1185786"/>
            <a:ext cx="569603" cy="569603"/>
            <a:chOff x="6849638" y="1926375"/>
            <a:chExt cx="914400" cy="914400"/>
          </a:xfrm>
          <a:solidFill>
            <a:schemeClr val="tx1">
              <a:lumMod val="75000"/>
              <a:lumOff val="25000"/>
            </a:schemeClr>
          </a:solidFill>
        </p:grpSpPr>
        <p:sp>
          <p:nvSpPr>
            <p:cNvPr id="57" name="Freeform: Shape 56">
              <a:extLst>
                <a:ext uri="{FF2B5EF4-FFF2-40B4-BE49-F238E27FC236}">
                  <a16:creationId xmlns:a16="http://schemas.microsoft.com/office/drawing/2014/main" id="{F143F4C3-9C00-4140-9AA2-F31A9DD6607C}"/>
                </a:ext>
              </a:extLst>
            </p:cNvPr>
            <p:cNvSpPr/>
            <p:nvPr/>
          </p:nvSpPr>
          <p:spPr>
            <a:xfrm>
              <a:off x="7183013" y="2535975"/>
              <a:ext cx="247650" cy="57150"/>
            </a:xfrm>
            <a:custGeom>
              <a:avLst/>
              <a:gdLst>
                <a:gd name="connsiteX0" fmla="*/ 28575 w 247650"/>
                <a:gd name="connsiteY0" fmla="*/ 0 h 57150"/>
                <a:gd name="connsiteX1" fmla="*/ 219075 w 247650"/>
                <a:gd name="connsiteY1" fmla="*/ 0 h 57150"/>
                <a:gd name="connsiteX2" fmla="*/ 247650 w 247650"/>
                <a:gd name="connsiteY2" fmla="*/ 28575 h 57150"/>
                <a:gd name="connsiteX3" fmla="*/ 219075 w 247650"/>
                <a:gd name="connsiteY3" fmla="*/ 57150 h 57150"/>
                <a:gd name="connsiteX4" fmla="*/ 28575 w 247650"/>
                <a:gd name="connsiteY4" fmla="*/ 57150 h 57150"/>
                <a:gd name="connsiteX5" fmla="*/ 0 w 247650"/>
                <a:gd name="connsiteY5" fmla="*/ 28575 h 57150"/>
                <a:gd name="connsiteX6" fmla="*/ 28575 w 247650"/>
                <a:gd name="connsiteY6" fmla="*/ 0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650" h="57150">
                  <a:moveTo>
                    <a:pt x="28575" y="0"/>
                  </a:moveTo>
                  <a:lnTo>
                    <a:pt x="219075" y="0"/>
                  </a:lnTo>
                  <a:cubicBezTo>
                    <a:pt x="235268" y="0"/>
                    <a:pt x="247650" y="12383"/>
                    <a:pt x="247650" y="28575"/>
                  </a:cubicBezTo>
                  <a:cubicBezTo>
                    <a:pt x="247650" y="44767"/>
                    <a:pt x="235268" y="57150"/>
                    <a:pt x="219075" y="57150"/>
                  </a:cubicBezTo>
                  <a:lnTo>
                    <a:pt x="28575" y="57150"/>
                  </a:lnTo>
                  <a:cubicBezTo>
                    <a:pt x="12382" y="57150"/>
                    <a:pt x="0" y="44767"/>
                    <a:pt x="0" y="28575"/>
                  </a:cubicBezTo>
                  <a:cubicBezTo>
                    <a:pt x="0" y="12383"/>
                    <a:pt x="12382" y="0"/>
                    <a:pt x="28575"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8" name="Freeform: Shape 57">
              <a:extLst>
                <a:ext uri="{FF2B5EF4-FFF2-40B4-BE49-F238E27FC236}">
                  <a16:creationId xmlns:a16="http://schemas.microsoft.com/office/drawing/2014/main" id="{9E7AB029-1778-4560-8899-5144D5A7709E}"/>
                </a:ext>
              </a:extLst>
            </p:cNvPr>
            <p:cNvSpPr/>
            <p:nvPr/>
          </p:nvSpPr>
          <p:spPr>
            <a:xfrm>
              <a:off x="7183013" y="2631225"/>
              <a:ext cx="247650" cy="57150"/>
            </a:xfrm>
            <a:custGeom>
              <a:avLst/>
              <a:gdLst>
                <a:gd name="connsiteX0" fmla="*/ 28575 w 247650"/>
                <a:gd name="connsiteY0" fmla="*/ 0 h 57150"/>
                <a:gd name="connsiteX1" fmla="*/ 219075 w 247650"/>
                <a:gd name="connsiteY1" fmla="*/ 0 h 57150"/>
                <a:gd name="connsiteX2" fmla="*/ 247650 w 247650"/>
                <a:gd name="connsiteY2" fmla="*/ 28575 h 57150"/>
                <a:gd name="connsiteX3" fmla="*/ 219075 w 247650"/>
                <a:gd name="connsiteY3" fmla="*/ 57150 h 57150"/>
                <a:gd name="connsiteX4" fmla="*/ 28575 w 247650"/>
                <a:gd name="connsiteY4" fmla="*/ 57150 h 57150"/>
                <a:gd name="connsiteX5" fmla="*/ 0 w 247650"/>
                <a:gd name="connsiteY5" fmla="*/ 28575 h 57150"/>
                <a:gd name="connsiteX6" fmla="*/ 28575 w 247650"/>
                <a:gd name="connsiteY6" fmla="*/ 0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650" h="57150">
                  <a:moveTo>
                    <a:pt x="28575" y="0"/>
                  </a:moveTo>
                  <a:lnTo>
                    <a:pt x="219075" y="0"/>
                  </a:lnTo>
                  <a:cubicBezTo>
                    <a:pt x="235268" y="0"/>
                    <a:pt x="247650" y="12383"/>
                    <a:pt x="247650" y="28575"/>
                  </a:cubicBezTo>
                  <a:cubicBezTo>
                    <a:pt x="247650" y="44767"/>
                    <a:pt x="235268" y="57150"/>
                    <a:pt x="219075" y="57150"/>
                  </a:cubicBezTo>
                  <a:lnTo>
                    <a:pt x="28575" y="57150"/>
                  </a:lnTo>
                  <a:cubicBezTo>
                    <a:pt x="12382" y="57150"/>
                    <a:pt x="0" y="44767"/>
                    <a:pt x="0" y="28575"/>
                  </a:cubicBezTo>
                  <a:cubicBezTo>
                    <a:pt x="0" y="12383"/>
                    <a:pt x="12382" y="0"/>
                    <a:pt x="28575" y="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9" name="Freeform: Shape 58">
              <a:extLst>
                <a:ext uri="{FF2B5EF4-FFF2-40B4-BE49-F238E27FC236}">
                  <a16:creationId xmlns:a16="http://schemas.microsoft.com/office/drawing/2014/main" id="{FB144716-9D9F-4B2F-B754-A2E6D579AD21}"/>
                </a:ext>
              </a:extLst>
            </p:cNvPr>
            <p:cNvSpPr/>
            <p:nvPr/>
          </p:nvSpPr>
          <p:spPr>
            <a:xfrm>
              <a:off x="7244926" y="2726475"/>
              <a:ext cx="123825" cy="57150"/>
            </a:xfrm>
            <a:custGeom>
              <a:avLst/>
              <a:gdLst>
                <a:gd name="connsiteX0" fmla="*/ 0 w 123825"/>
                <a:gd name="connsiteY0" fmla="*/ 0 h 57150"/>
                <a:gd name="connsiteX1" fmla="*/ 61913 w 123825"/>
                <a:gd name="connsiteY1" fmla="*/ 57150 h 57150"/>
                <a:gd name="connsiteX2" fmla="*/ 123825 w 123825"/>
                <a:gd name="connsiteY2" fmla="*/ 0 h 57150"/>
                <a:gd name="connsiteX3" fmla="*/ 0 w 123825"/>
                <a:gd name="connsiteY3" fmla="*/ 0 h 57150"/>
              </a:gdLst>
              <a:ahLst/>
              <a:cxnLst>
                <a:cxn ang="0">
                  <a:pos x="connsiteX0" y="connsiteY0"/>
                </a:cxn>
                <a:cxn ang="0">
                  <a:pos x="connsiteX1" y="connsiteY1"/>
                </a:cxn>
                <a:cxn ang="0">
                  <a:pos x="connsiteX2" y="connsiteY2"/>
                </a:cxn>
                <a:cxn ang="0">
                  <a:pos x="connsiteX3" y="connsiteY3"/>
                </a:cxn>
              </a:cxnLst>
              <a:rect l="l" t="t" r="r" b="b"/>
              <a:pathLst>
                <a:path w="123825" h="57150">
                  <a:moveTo>
                    <a:pt x="0" y="0"/>
                  </a:moveTo>
                  <a:cubicBezTo>
                    <a:pt x="2857" y="32385"/>
                    <a:pt x="29527" y="57150"/>
                    <a:pt x="61913" y="57150"/>
                  </a:cubicBezTo>
                  <a:cubicBezTo>
                    <a:pt x="94298" y="57150"/>
                    <a:pt x="120968" y="32385"/>
                    <a:pt x="123825" y="0"/>
                  </a:cubicBezTo>
                  <a:lnTo>
                    <a:pt x="0"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0" name="Freeform: Shape 59">
              <a:extLst>
                <a:ext uri="{FF2B5EF4-FFF2-40B4-BE49-F238E27FC236}">
                  <a16:creationId xmlns:a16="http://schemas.microsoft.com/office/drawing/2014/main" id="{926A4B5D-C0D2-425F-8550-E082B59B5CF0}"/>
                </a:ext>
              </a:extLst>
            </p:cNvPr>
            <p:cNvSpPr/>
            <p:nvPr/>
          </p:nvSpPr>
          <p:spPr>
            <a:xfrm>
              <a:off x="7059188" y="1983525"/>
              <a:ext cx="495300" cy="514350"/>
            </a:xfrm>
            <a:custGeom>
              <a:avLst/>
              <a:gdLst>
                <a:gd name="connsiteX0" fmla="*/ 247650 w 495300"/>
                <a:gd name="connsiteY0" fmla="*/ 0 h 514350"/>
                <a:gd name="connsiteX1" fmla="*/ 247650 w 495300"/>
                <a:gd name="connsiteY1" fmla="*/ 0 h 514350"/>
                <a:gd name="connsiteX2" fmla="*/ 247650 w 495300"/>
                <a:gd name="connsiteY2" fmla="*/ 0 h 514350"/>
                <a:gd name="connsiteX3" fmla="*/ 0 w 495300"/>
                <a:gd name="connsiteY3" fmla="*/ 244793 h 514350"/>
                <a:gd name="connsiteX4" fmla="*/ 0 w 495300"/>
                <a:gd name="connsiteY4" fmla="*/ 253365 h 514350"/>
                <a:gd name="connsiteX5" fmla="*/ 17145 w 495300"/>
                <a:gd name="connsiteY5" fmla="*/ 339090 h 514350"/>
                <a:gd name="connsiteX6" fmla="*/ 60007 w 495300"/>
                <a:gd name="connsiteY6" fmla="*/ 409575 h 514350"/>
                <a:gd name="connsiteX7" fmla="*/ 118110 w 495300"/>
                <a:gd name="connsiteY7" fmla="*/ 503873 h 514350"/>
                <a:gd name="connsiteX8" fmla="*/ 135255 w 495300"/>
                <a:gd name="connsiteY8" fmla="*/ 514350 h 514350"/>
                <a:gd name="connsiteX9" fmla="*/ 360045 w 495300"/>
                <a:gd name="connsiteY9" fmla="*/ 514350 h 514350"/>
                <a:gd name="connsiteX10" fmla="*/ 377190 w 495300"/>
                <a:gd name="connsiteY10" fmla="*/ 503873 h 514350"/>
                <a:gd name="connsiteX11" fmla="*/ 435292 w 495300"/>
                <a:gd name="connsiteY11" fmla="*/ 409575 h 514350"/>
                <a:gd name="connsiteX12" fmla="*/ 478155 w 495300"/>
                <a:gd name="connsiteY12" fmla="*/ 339090 h 514350"/>
                <a:gd name="connsiteX13" fmla="*/ 495300 w 495300"/>
                <a:gd name="connsiteY13" fmla="*/ 253365 h 514350"/>
                <a:gd name="connsiteX14" fmla="*/ 495300 w 495300"/>
                <a:gd name="connsiteY14" fmla="*/ 244793 h 514350"/>
                <a:gd name="connsiteX15" fmla="*/ 247650 w 495300"/>
                <a:gd name="connsiteY15" fmla="*/ 0 h 514350"/>
                <a:gd name="connsiteX16" fmla="*/ 438150 w 495300"/>
                <a:gd name="connsiteY16" fmla="*/ 252413 h 514350"/>
                <a:gd name="connsiteX17" fmla="*/ 424815 w 495300"/>
                <a:gd name="connsiteY17" fmla="*/ 319088 h 514350"/>
                <a:gd name="connsiteX18" fmla="*/ 392430 w 495300"/>
                <a:gd name="connsiteY18" fmla="*/ 371475 h 514350"/>
                <a:gd name="connsiteX19" fmla="*/ 337185 w 495300"/>
                <a:gd name="connsiteY19" fmla="*/ 457200 h 514350"/>
                <a:gd name="connsiteX20" fmla="*/ 247650 w 495300"/>
                <a:gd name="connsiteY20" fmla="*/ 457200 h 514350"/>
                <a:gd name="connsiteX21" fmla="*/ 159068 w 495300"/>
                <a:gd name="connsiteY21" fmla="*/ 457200 h 514350"/>
                <a:gd name="connsiteX22" fmla="*/ 103823 w 495300"/>
                <a:gd name="connsiteY22" fmla="*/ 371475 h 514350"/>
                <a:gd name="connsiteX23" fmla="*/ 71438 w 495300"/>
                <a:gd name="connsiteY23" fmla="*/ 319088 h 514350"/>
                <a:gd name="connsiteX24" fmla="*/ 58103 w 495300"/>
                <a:gd name="connsiteY24" fmla="*/ 252413 h 514350"/>
                <a:gd name="connsiteX25" fmla="*/ 58103 w 495300"/>
                <a:gd name="connsiteY25" fmla="*/ 244793 h 514350"/>
                <a:gd name="connsiteX26" fmla="*/ 248602 w 495300"/>
                <a:gd name="connsiteY26" fmla="*/ 56197 h 514350"/>
                <a:gd name="connsiteX27" fmla="*/ 248602 w 495300"/>
                <a:gd name="connsiteY27" fmla="*/ 56197 h 514350"/>
                <a:gd name="connsiteX28" fmla="*/ 248602 w 495300"/>
                <a:gd name="connsiteY28" fmla="*/ 56197 h 514350"/>
                <a:gd name="connsiteX29" fmla="*/ 248602 w 495300"/>
                <a:gd name="connsiteY29" fmla="*/ 56197 h 514350"/>
                <a:gd name="connsiteX30" fmla="*/ 248602 w 495300"/>
                <a:gd name="connsiteY30" fmla="*/ 56197 h 514350"/>
                <a:gd name="connsiteX31" fmla="*/ 248602 w 495300"/>
                <a:gd name="connsiteY31" fmla="*/ 56197 h 514350"/>
                <a:gd name="connsiteX32" fmla="*/ 248602 w 495300"/>
                <a:gd name="connsiteY32" fmla="*/ 56197 h 514350"/>
                <a:gd name="connsiteX33" fmla="*/ 439103 w 495300"/>
                <a:gd name="connsiteY33" fmla="*/ 244793 h 514350"/>
                <a:gd name="connsiteX34" fmla="*/ 439103 w 495300"/>
                <a:gd name="connsiteY34" fmla="*/ 252413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95300" h="514350">
                  <a:moveTo>
                    <a:pt x="247650" y="0"/>
                  </a:moveTo>
                  <a:cubicBezTo>
                    <a:pt x="247650" y="0"/>
                    <a:pt x="247650" y="0"/>
                    <a:pt x="247650" y="0"/>
                  </a:cubicBezTo>
                  <a:cubicBezTo>
                    <a:pt x="247650" y="0"/>
                    <a:pt x="247650" y="0"/>
                    <a:pt x="247650" y="0"/>
                  </a:cubicBezTo>
                  <a:cubicBezTo>
                    <a:pt x="112395" y="952"/>
                    <a:pt x="2857" y="109538"/>
                    <a:pt x="0" y="244793"/>
                  </a:cubicBezTo>
                  <a:lnTo>
                    <a:pt x="0" y="253365"/>
                  </a:lnTo>
                  <a:cubicBezTo>
                    <a:pt x="953" y="282893"/>
                    <a:pt x="6668" y="311468"/>
                    <a:pt x="17145" y="339090"/>
                  </a:cubicBezTo>
                  <a:cubicBezTo>
                    <a:pt x="27622" y="364808"/>
                    <a:pt x="41910" y="388620"/>
                    <a:pt x="60007" y="409575"/>
                  </a:cubicBezTo>
                  <a:cubicBezTo>
                    <a:pt x="82868" y="434340"/>
                    <a:pt x="107632" y="482918"/>
                    <a:pt x="118110" y="503873"/>
                  </a:cubicBezTo>
                  <a:cubicBezTo>
                    <a:pt x="120968" y="510540"/>
                    <a:pt x="127635" y="514350"/>
                    <a:pt x="135255" y="514350"/>
                  </a:cubicBezTo>
                  <a:lnTo>
                    <a:pt x="360045" y="514350"/>
                  </a:lnTo>
                  <a:cubicBezTo>
                    <a:pt x="367665" y="514350"/>
                    <a:pt x="374333" y="510540"/>
                    <a:pt x="377190" y="503873"/>
                  </a:cubicBezTo>
                  <a:cubicBezTo>
                    <a:pt x="387668" y="482918"/>
                    <a:pt x="412433" y="434340"/>
                    <a:pt x="435292" y="409575"/>
                  </a:cubicBezTo>
                  <a:cubicBezTo>
                    <a:pt x="453390" y="388620"/>
                    <a:pt x="468630" y="364808"/>
                    <a:pt x="478155" y="339090"/>
                  </a:cubicBezTo>
                  <a:cubicBezTo>
                    <a:pt x="488633" y="311468"/>
                    <a:pt x="494348" y="282893"/>
                    <a:pt x="495300" y="253365"/>
                  </a:cubicBezTo>
                  <a:lnTo>
                    <a:pt x="495300" y="244793"/>
                  </a:lnTo>
                  <a:cubicBezTo>
                    <a:pt x="492442" y="109538"/>
                    <a:pt x="382905" y="952"/>
                    <a:pt x="247650" y="0"/>
                  </a:cubicBezTo>
                  <a:close/>
                  <a:moveTo>
                    <a:pt x="438150" y="252413"/>
                  </a:moveTo>
                  <a:cubicBezTo>
                    <a:pt x="437198" y="275273"/>
                    <a:pt x="432435" y="298133"/>
                    <a:pt x="424815" y="319088"/>
                  </a:cubicBezTo>
                  <a:cubicBezTo>
                    <a:pt x="417195" y="338138"/>
                    <a:pt x="406717" y="356235"/>
                    <a:pt x="392430" y="371475"/>
                  </a:cubicBezTo>
                  <a:cubicBezTo>
                    <a:pt x="370523" y="398145"/>
                    <a:pt x="351473" y="426720"/>
                    <a:pt x="337185" y="457200"/>
                  </a:cubicBezTo>
                  <a:lnTo>
                    <a:pt x="247650" y="457200"/>
                  </a:lnTo>
                  <a:lnTo>
                    <a:pt x="159068" y="457200"/>
                  </a:lnTo>
                  <a:cubicBezTo>
                    <a:pt x="143827" y="426720"/>
                    <a:pt x="124777" y="398145"/>
                    <a:pt x="103823" y="371475"/>
                  </a:cubicBezTo>
                  <a:cubicBezTo>
                    <a:pt x="90488" y="356235"/>
                    <a:pt x="79057" y="338138"/>
                    <a:pt x="71438" y="319088"/>
                  </a:cubicBezTo>
                  <a:cubicBezTo>
                    <a:pt x="62865" y="298133"/>
                    <a:pt x="59055" y="275273"/>
                    <a:pt x="58103" y="252413"/>
                  </a:cubicBezTo>
                  <a:lnTo>
                    <a:pt x="58103" y="244793"/>
                  </a:lnTo>
                  <a:cubicBezTo>
                    <a:pt x="60007" y="140970"/>
                    <a:pt x="144780" y="57150"/>
                    <a:pt x="248602" y="56197"/>
                  </a:cubicBezTo>
                  <a:lnTo>
                    <a:pt x="248602" y="56197"/>
                  </a:lnTo>
                  <a:lnTo>
                    <a:pt x="248602" y="56197"/>
                  </a:lnTo>
                  <a:cubicBezTo>
                    <a:pt x="248602" y="56197"/>
                    <a:pt x="248602" y="56197"/>
                    <a:pt x="248602" y="56197"/>
                  </a:cubicBezTo>
                  <a:cubicBezTo>
                    <a:pt x="248602" y="56197"/>
                    <a:pt x="248602" y="56197"/>
                    <a:pt x="248602" y="56197"/>
                  </a:cubicBezTo>
                  <a:lnTo>
                    <a:pt x="248602" y="56197"/>
                  </a:lnTo>
                  <a:lnTo>
                    <a:pt x="248602" y="56197"/>
                  </a:lnTo>
                  <a:cubicBezTo>
                    <a:pt x="352425" y="57150"/>
                    <a:pt x="437198" y="140018"/>
                    <a:pt x="439103" y="244793"/>
                  </a:cubicBezTo>
                  <a:lnTo>
                    <a:pt x="439103" y="252413"/>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46" name="Graphic 13" descr="Database">
            <a:extLst>
              <a:ext uri="{FF2B5EF4-FFF2-40B4-BE49-F238E27FC236}">
                <a16:creationId xmlns:a16="http://schemas.microsoft.com/office/drawing/2014/main" id="{5EE96CA8-1DA9-41C9-9649-52125E029EE5}"/>
              </a:ext>
            </a:extLst>
          </p:cNvPr>
          <p:cNvGrpSpPr/>
          <p:nvPr/>
        </p:nvGrpSpPr>
        <p:grpSpPr>
          <a:xfrm>
            <a:off x="9153768" y="5161943"/>
            <a:ext cx="332269" cy="450936"/>
            <a:chOff x="10351200" y="4307625"/>
            <a:chExt cx="533400" cy="723900"/>
          </a:xfrm>
          <a:solidFill>
            <a:schemeClr val="tx1">
              <a:lumMod val="75000"/>
              <a:lumOff val="25000"/>
            </a:schemeClr>
          </a:solidFill>
        </p:grpSpPr>
        <p:sp>
          <p:nvSpPr>
            <p:cNvPr id="53" name="Freeform: Shape 52">
              <a:extLst>
                <a:ext uri="{FF2B5EF4-FFF2-40B4-BE49-F238E27FC236}">
                  <a16:creationId xmlns:a16="http://schemas.microsoft.com/office/drawing/2014/main" id="{A855AB7B-B7A2-42D8-9C42-6DFE80FE4B92}"/>
                </a:ext>
              </a:extLst>
            </p:cNvPr>
            <p:cNvSpPr/>
            <p:nvPr/>
          </p:nvSpPr>
          <p:spPr>
            <a:xfrm>
              <a:off x="10351200" y="4307625"/>
              <a:ext cx="533400" cy="152400"/>
            </a:xfrm>
            <a:custGeom>
              <a:avLst/>
              <a:gdLst>
                <a:gd name="connsiteX0" fmla="*/ 533400 w 533400"/>
                <a:gd name="connsiteY0" fmla="*/ 76200 h 152400"/>
                <a:gd name="connsiteX1" fmla="*/ 266700 w 533400"/>
                <a:gd name="connsiteY1" fmla="*/ 152400 h 152400"/>
                <a:gd name="connsiteX2" fmla="*/ 0 w 533400"/>
                <a:gd name="connsiteY2" fmla="*/ 76200 h 152400"/>
                <a:gd name="connsiteX3" fmla="*/ 266700 w 533400"/>
                <a:gd name="connsiteY3" fmla="*/ 0 h 152400"/>
                <a:gd name="connsiteX4" fmla="*/ 533400 w 533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400" h="152400">
                  <a:moveTo>
                    <a:pt x="533400" y="76200"/>
                  </a:moveTo>
                  <a:cubicBezTo>
                    <a:pt x="533400" y="118284"/>
                    <a:pt x="413994" y="152400"/>
                    <a:pt x="266700" y="152400"/>
                  </a:cubicBezTo>
                  <a:cubicBezTo>
                    <a:pt x="119406" y="152400"/>
                    <a:pt x="0" y="118284"/>
                    <a:pt x="0" y="76200"/>
                  </a:cubicBezTo>
                  <a:cubicBezTo>
                    <a:pt x="0" y="34116"/>
                    <a:pt x="119406" y="0"/>
                    <a:pt x="266700" y="0"/>
                  </a:cubicBezTo>
                  <a:cubicBezTo>
                    <a:pt x="413994" y="0"/>
                    <a:pt x="533400" y="34116"/>
                    <a:pt x="533400" y="762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Freeform: Shape 53">
              <a:extLst>
                <a:ext uri="{FF2B5EF4-FFF2-40B4-BE49-F238E27FC236}">
                  <a16:creationId xmlns:a16="http://schemas.microsoft.com/office/drawing/2014/main" id="{3D325E16-0BFC-48BC-BC27-6AC38368634F}"/>
                </a:ext>
              </a:extLst>
            </p:cNvPr>
            <p:cNvSpPr/>
            <p:nvPr/>
          </p:nvSpPr>
          <p:spPr>
            <a:xfrm>
              <a:off x="10351200" y="4421925"/>
              <a:ext cx="533400" cy="228600"/>
            </a:xfrm>
            <a:custGeom>
              <a:avLst/>
              <a:gdLst>
                <a:gd name="connsiteX0" fmla="*/ 457200 w 533400"/>
                <a:gd name="connsiteY0" fmla="*/ 152400 h 228600"/>
                <a:gd name="connsiteX1" fmla="*/ 438150 w 533400"/>
                <a:gd name="connsiteY1" fmla="*/ 133350 h 228600"/>
                <a:gd name="connsiteX2" fmla="*/ 457200 w 533400"/>
                <a:gd name="connsiteY2" fmla="*/ 114300 h 228600"/>
                <a:gd name="connsiteX3" fmla="*/ 476250 w 533400"/>
                <a:gd name="connsiteY3" fmla="*/ 133350 h 228600"/>
                <a:gd name="connsiteX4" fmla="*/ 457200 w 533400"/>
                <a:gd name="connsiteY4" fmla="*/ 152400 h 228600"/>
                <a:gd name="connsiteX5" fmla="*/ 266700 w 533400"/>
                <a:gd name="connsiteY5" fmla="*/ 76200 h 228600"/>
                <a:gd name="connsiteX6" fmla="*/ 0 w 533400"/>
                <a:gd name="connsiteY6" fmla="*/ 0 h 228600"/>
                <a:gd name="connsiteX7" fmla="*/ 0 w 533400"/>
                <a:gd name="connsiteY7" fmla="*/ 152400 h 228600"/>
                <a:gd name="connsiteX8" fmla="*/ 266700 w 533400"/>
                <a:gd name="connsiteY8" fmla="*/ 228600 h 228600"/>
                <a:gd name="connsiteX9" fmla="*/ 533400 w 533400"/>
                <a:gd name="connsiteY9" fmla="*/ 152400 h 228600"/>
                <a:gd name="connsiteX10" fmla="*/ 533400 w 533400"/>
                <a:gd name="connsiteY10" fmla="*/ 0 h 228600"/>
                <a:gd name="connsiteX11" fmla="*/ 266700 w 533400"/>
                <a:gd name="connsiteY11" fmla="*/ 7620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33400" h="228600">
                  <a:moveTo>
                    <a:pt x="457200" y="152400"/>
                  </a:moveTo>
                  <a:cubicBezTo>
                    <a:pt x="445770" y="152400"/>
                    <a:pt x="438150" y="144780"/>
                    <a:pt x="438150" y="133350"/>
                  </a:cubicBezTo>
                  <a:cubicBezTo>
                    <a:pt x="438150" y="121920"/>
                    <a:pt x="445770" y="114300"/>
                    <a:pt x="457200" y="114300"/>
                  </a:cubicBezTo>
                  <a:cubicBezTo>
                    <a:pt x="468630" y="114300"/>
                    <a:pt x="476250" y="121920"/>
                    <a:pt x="476250" y="133350"/>
                  </a:cubicBezTo>
                  <a:cubicBezTo>
                    <a:pt x="476250" y="144780"/>
                    <a:pt x="468630" y="152400"/>
                    <a:pt x="457200" y="152400"/>
                  </a:cubicBezTo>
                  <a:close/>
                  <a:moveTo>
                    <a:pt x="266700" y="76200"/>
                  </a:moveTo>
                  <a:cubicBezTo>
                    <a:pt x="120015" y="76200"/>
                    <a:pt x="0" y="41910"/>
                    <a:pt x="0" y="0"/>
                  </a:cubicBezTo>
                  <a:lnTo>
                    <a:pt x="0" y="152400"/>
                  </a:lnTo>
                  <a:cubicBezTo>
                    <a:pt x="0" y="194310"/>
                    <a:pt x="120015" y="228600"/>
                    <a:pt x="266700" y="228600"/>
                  </a:cubicBezTo>
                  <a:cubicBezTo>
                    <a:pt x="413385" y="228600"/>
                    <a:pt x="533400" y="194310"/>
                    <a:pt x="533400" y="152400"/>
                  </a:cubicBezTo>
                  <a:lnTo>
                    <a:pt x="533400" y="0"/>
                  </a:lnTo>
                  <a:cubicBezTo>
                    <a:pt x="533400" y="41910"/>
                    <a:pt x="413385" y="76200"/>
                    <a:pt x="266700" y="762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5360BC93-44F2-4FBD-8082-26CC038AECAC}"/>
                </a:ext>
              </a:extLst>
            </p:cNvPr>
            <p:cNvSpPr/>
            <p:nvPr/>
          </p:nvSpPr>
          <p:spPr>
            <a:xfrm>
              <a:off x="10351200" y="4612425"/>
              <a:ext cx="533400" cy="228600"/>
            </a:xfrm>
            <a:custGeom>
              <a:avLst/>
              <a:gdLst>
                <a:gd name="connsiteX0" fmla="*/ 457200 w 533400"/>
                <a:gd name="connsiteY0" fmla="*/ 152400 h 228600"/>
                <a:gd name="connsiteX1" fmla="*/ 438150 w 533400"/>
                <a:gd name="connsiteY1" fmla="*/ 133350 h 228600"/>
                <a:gd name="connsiteX2" fmla="*/ 457200 w 533400"/>
                <a:gd name="connsiteY2" fmla="*/ 114300 h 228600"/>
                <a:gd name="connsiteX3" fmla="*/ 476250 w 533400"/>
                <a:gd name="connsiteY3" fmla="*/ 133350 h 228600"/>
                <a:gd name="connsiteX4" fmla="*/ 457200 w 533400"/>
                <a:gd name="connsiteY4" fmla="*/ 152400 h 228600"/>
                <a:gd name="connsiteX5" fmla="*/ 266700 w 533400"/>
                <a:gd name="connsiteY5" fmla="*/ 76200 h 228600"/>
                <a:gd name="connsiteX6" fmla="*/ 0 w 533400"/>
                <a:gd name="connsiteY6" fmla="*/ 0 h 228600"/>
                <a:gd name="connsiteX7" fmla="*/ 0 w 533400"/>
                <a:gd name="connsiteY7" fmla="*/ 152400 h 228600"/>
                <a:gd name="connsiteX8" fmla="*/ 266700 w 533400"/>
                <a:gd name="connsiteY8" fmla="*/ 228600 h 228600"/>
                <a:gd name="connsiteX9" fmla="*/ 533400 w 533400"/>
                <a:gd name="connsiteY9" fmla="*/ 152400 h 228600"/>
                <a:gd name="connsiteX10" fmla="*/ 533400 w 533400"/>
                <a:gd name="connsiteY10" fmla="*/ 0 h 228600"/>
                <a:gd name="connsiteX11" fmla="*/ 266700 w 533400"/>
                <a:gd name="connsiteY11" fmla="*/ 7620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33400" h="228600">
                  <a:moveTo>
                    <a:pt x="457200" y="152400"/>
                  </a:moveTo>
                  <a:cubicBezTo>
                    <a:pt x="445770" y="152400"/>
                    <a:pt x="438150" y="144780"/>
                    <a:pt x="438150" y="133350"/>
                  </a:cubicBezTo>
                  <a:cubicBezTo>
                    <a:pt x="438150" y="121920"/>
                    <a:pt x="445770" y="114300"/>
                    <a:pt x="457200" y="114300"/>
                  </a:cubicBezTo>
                  <a:cubicBezTo>
                    <a:pt x="468630" y="114300"/>
                    <a:pt x="476250" y="121920"/>
                    <a:pt x="476250" y="133350"/>
                  </a:cubicBezTo>
                  <a:cubicBezTo>
                    <a:pt x="476250" y="144780"/>
                    <a:pt x="468630" y="152400"/>
                    <a:pt x="457200" y="152400"/>
                  </a:cubicBezTo>
                  <a:close/>
                  <a:moveTo>
                    <a:pt x="266700" y="76200"/>
                  </a:moveTo>
                  <a:cubicBezTo>
                    <a:pt x="120015" y="76200"/>
                    <a:pt x="0" y="41910"/>
                    <a:pt x="0" y="0"/>
                  </a:cubicBezTo>
                  <a:lnTo>
                    <a:pt x="0" y="152400"/>
                  </a:lnTo>
                  <a:cubicBezTo>
                    <a:pt x="0" y="194310"/>
                    <a:pt x="120015" y="228600"/>
                    <a:pt x="266700" y="228600"/>
                  </a:cubicBezTo>
                  <a:cubicBezTo>
                    <a:pt x="413385" y="228600"/>
                    <a:pt x="533400" y="194310"/>
                    <a:pt x="533400" y="152400"/>
                  </a:cubicBezTo>
                  <a:lnTo>
                    <a:pt x="533400" y="0"/>
                  </a:lnTo>
                  <a:cubicBezTo>
                    <a:pt x="533400" y="41910"/>
                    <a:pt x="413385" y="76200"/>
                    <a:pt x="266700" y="762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6" name="Freeform: Shape 55">
              <a:extLst>
                <a:ext uri="{FF2B5EF4-FFF2-40B4-BE49-F238E27FC236}">
                  <a16:creationId xmlns:a16="http://schemas.microsoft.com/office/drawing/2014/main" id="{1F0DC226-8937-4BE6-B7D7-20E4204B22D5}"/>
                </a:ext>
              </a:extLst>
            </p:cNvPr>
            <p:cNvSpPr/>
            <p:nvPr/>
          </p:nvSpPr>
          <p:spPr>
            <a:xfrm>
              <a:off x="10351200" y="4802925"/>
              <a:ext cx="533400" cy="228600"/>
            </a:xfrm>
            <a:custGeom>
              <a:avLst/>
              <a:gdLst>
                <a:gd name="connsiteX0" fmla="*/ 457200 w 533400"/>
                <a:gd name="connsiteY0" fmla="*/ 152400 h 228600"/>
                <a:gd name="connsiteX1" fmla="*/ 438150 w 533400"/>
                <a:gd name="connsiteY1" fmla="*/ 133350 h 228600"/>
                <a:gd name="connsiteX2" fmla="*/ 457200 w 533400"/>
                <a:gd name="connsiteY2" fmla="*/ 114300 h 228600"/>
                <a:gd name="connsiteX3" fmla="*/ 476250 w 533400"/>
                <a:gd name="connsiteY3" fmla="*/ 133350 h 228600"/>
                <a:gd name="connsiteX4" fmla="*/ 457200 w 533400"/>
                <a:gd name="connsiteY4" fmla="*/ 152400 h 228600"/>
                <a:gd name="connsiteX5" fmla="*/ 266700 w 533400"/>
                <a:gd name="connsiteY5" fmla="*/ 76200 h 228600"/>
                <a:gd name="connsiteX6" fmla="*/ 0 w 533400"/>
                <a:gd name="connsiteY6" fmla="*/ 0 h 228600"/>
                <a:gd name="connsiteX7" fmla="*/ 0 w 533400"/>
                <a:gd name="connsiteY7" fmla="*/ 152400 h 228600"/>
                <a:gd name="connsiteX8" fmla="*/ 266700 w 533400"/>
                <a:gd name="connsiteY8" fmla="*/ 228600 h 228600"/>
                <a:gd name="connsiteX9" fmla="*/ 533400 w 533400"/>
                <a:gd name="connsiteY9" fmla="*/ 152400 h 228600"/>
                <a:gd name="connsiteX10" fmla="*/ 533400 w 533400"/>
                <a:gd name="connsiteY10" fmla="*/ 0 h 228600"/>
                <a:gd name="connsiteX11" fmla="*/ 266700 w 533400"/>
                <a:gd name="connsiteY11" fmla="*/ 7620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33400" h="228600">
                  <a:moveTo>
                    <a:pt x="457200" y="152400"/>
                  </a:moveTo>
                  <a:cubicBezTo>
                    <a:pt x="445770" y="152400"/>
                    <a:pt x="438150" y="144780"/>
                    <a:pt x="438150" y="133350"/>
                  </a:cubicBezTo>
                  <a:cubicBezTo>
                    <a:pt x="438150" y="121920"/>
                    <a:pt x="445770" y="114300"/>
                    <a:pt x="457200" y="114300"/>
                  </a:cubicBezTo>
                  <a:cubicBezTo>
                    <a:pt x="468630" y="114300"/>
                    <a:pt x="476250" y="121920"/>
                    <a:pt x="476250" y="133350"/>
                  </a:cubicBezTo>
                  <a:cubicBezTo>
                    <a:pt x="476250" y="144780"/>
                    <a:pt x="468630" y="152400"/>
                    <a:pt x="457200" y="152400"/>
                  </a:cubicBezTo>
                  <a:close/>
                  <a:moveTo>
                    <a:pt x="266700" y="76200"/>
                  </a:moveTo>
                  <a:cubicBezTo>
                    <a:pt x="120015" y="76200"/>
                    <a:pt x="0" y="41910"/>
                    <a:pt x="0" y="0"/>
                  </a:cubicBezTo>
                  <a:lnTo>
                    <a:pt x="0" y="152400"/>
                  </a:lnTo>
                  <a:cubicBezTo>
                    <a:pt x="0" y="194310"/>
                    <a:pt x="120015" y="228600"/>
                    <a:pt x="266700" y="228600"/>
                  </a:cubicBezTo>
                  <a:cubicBezTo>
                    <a:pt x="413385" y="228600"/>
                    <a:pt x="533400" y="194310"/>
                    <a:pt x="533400" y="152400"/>
                  </a:cubicBezTo>
                  <a:lnTo>
                    <a:pt x="533400" y="0"/>
                  </a:lnTo>
                  <a:cubicBezTo>
                    <a:pt x="533400" y="41910"/>
                    <a:pt x="413385" y="76200"/>
                    <a:pt x="266700" y="762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47" name="TextBox 46">
            <a:extLst>
              <a:ext uri="{FF2B5EF4-FFF2-40B4-BE49-F238E27FC236}">
                <a16:creationId xmlns:a16="http://schemas.microsoft.com/office/drawing/2014/main" id="{65814EEA-569B-4AF5-94CB-A9C2727AAC5D}"/>
              </a:ext>
            </a:extLst>
          </p:cNvPr>
          <p:cNvSpPr txBox="1"/>
          <p:nvPr/>
        </p:nvSpPr>
        <p:spPr>
          <a:xfrm>
            <a:off x="4113684" y="2335719"/>
            <a:ext cx="473206" cy="523220"/>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lumMod val="50000"/>
                    <a:lumOff val="50000"/>
                  </a:prstClr>
                </a:solidFill>
                <a:effectLst/>
                <a:uLnTx/>
                <a:uFillTx/>
                <a:latin typeface="Bahnschrift SemiLight Condensed" panose="020B0502040204020203" pitchFamily="34" charset="0"/>
              </a:rPr>
              <a:t>06</a:t>
            </a:r>
          </a:p>
        </p:txBody>
      </p:sp>
      <p:sp>
        <p:nvSpPr>
          <p:cNvPr id="48" name="TextBox 47">
            <a:extLst>
              <a:ext uri="{FF2B5EF4-FFF2-40B4-BE49-F238E27FC236}">
                <a16:creationId xmlns:a16="http://schemas.microsoft.com/office/drawing/2014/main" id="{5F450665-5200-4819-8CEF-F42C0C9CFE41}"/>
              </a:ext>
            </a:extLst>
          </p:cNvPr>
          <p:cNvSpPr txBox="1"/>
          <p:nvPr/>
        </p:nvSpPr>
        <p:spPr>
          <a:xfrm>
            <a:off x="5499232" y="1554652"/>
            <a:ext cx="429925" cy="523220"/>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lumMod val="50000"/>
                    <a:lumOff val="50000"/>
                  </a:prstClr>
                </a:solidFill>
                <a:effectLst/>
                <a:uLnTx/>
                <a:uFillTx/>
                <a:latin typeface="Bahnschrift SemiLight Condensed" panose="020B0502040204020203" pitchFamily="34" charset="0"/>
              </a:rPr>
              <a:t>01</a:t>
            </a:r>
          </a:p>
        </p:txBody>
      </p:sp>
      <p:sp>
        <p:nvSpPr>
          <p:cNvPr id="49" name="TextBox 48">
            <a:extLst>
              <a:ext uri="{FF2B5EF4-FFF2-40B4-BE49-F238E27FC236}">
                <a16:creationId xmlns:a16="http://schemas.microsoft.com/office/drawing/2014/main" id="{7CC980B6-4D45-48E5-A8C8-30AA123EAD42}"/>
              </a:ext>
            </a:extLst>
          </p:cNvPr>
          <p:cNvSpPr txBox="1"/>
          <p:nvPr/>
        </p:nvSpPr>
        <p:spPr>
          <a:xfrm>
            <a:off x="7049682" y="2443269"/>
            <a:ext cx="478016" cy="523220"/>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lumMod val="50000"/>
                    <a:lumOff val="50000"/>
                  </a:prstClr>
                </a:solidFill>
                <a:effectLst/>
                <a:uLnTx/>
                <a:uFillTx/>
                <a:latin typeface="Bahnschrift SemiLight Condensed" panose="020B0502040204020203" pitchFamily="34" charset="0"/>
              </a:rPr>
              <a:t>02</a:t>
            </a:r>
          </a:p>
        </p:txBody>
      </p:sp>
      <p:sp>
        <p:nvSpPr>
          <p:cNvPr id="50" name="TextBox 49">
            <a:extLst>
              <a:ext uri="{FF2B5EF4-FFF2-40B4-BE49-F238E27FC236}">
                <a16:creationId xmlns:a16="http://schemas.microsoft.com/office/drawing/2014/main" id="{D4932387-C996-4C38-A8B3-8486BE5CD239}"/>
              </a:ext>
            </a:extLst>
          </p:cNvPr>
          <p:cNvSpPr txBox="1"/>
          <p:nvPr/>
        </p:nvSpPr>
        <p:spPr>
          <a:xfrm>
            <a:off x="6884484" y="3979157"/>
            <a:ext cx="476412" cy="523220"/>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lumMod val="50000"/>
                    <a:lumOff val="50000"/>
                  </a:prstClr>
                </a:solidFill>
                <a:effectLst/>
                <a:uLnTx/>
                <a:uFillTx/>
                <a:latin typeface="Bahnschrift SemiLight Condensed" panose="020B0502040204020203" pitchFamily="34" charset="0"/>
              </a:rPr>
              <a:t>03</a:t>
            </a:r>
          </a:p>
        </p:txBody>
      </p:sp>
      <p:sp>
        <p:nvSpPr>
          <p:cNvPr id="51" name="TextBox 50">
            <a:extLst>
              <a:ext uri="{FF2B5EF4-FFF2-40B4-BE49-F238E27FC236}">
                <a16:creationId xmlns:a16="http://schemas.microsoft.com/office/drawing/2014/main" id="{52F3ADA1-9E01-45A2-B65E-0D6167C16FD1}"/>
              </a:ext>
            </a:extLst>
          </p:cNvPr>
          <p:cNvSpPr txBox="1"/>
          <p:nvPr/>
        </p:nvSpPr>
        <p:spPr>
          <a:xfrm>
            <a:off x="5437344" y="4704520"/>
            <a:ext cx="489236" cy="523220"/>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lumMod val="50000"/>
                    <a:lumOff val="50000"/>
                  </a:prstClr>
                </a:solidFill>
                <a:effectLst/>
                <a:uLnTx/>
                <a:uFillTx/>
                <a:latin typeface="Bahnschrift SemiLight Condensed" panose="020B0502040204020203" pitchFamily="34" charset="0"/>
              </a:rPr>
              <a:t>04</a:t>
            </a:r>
          </a:p>
        </p:txBody>
      </p:sp>
      <p:sp>
        <p:nvSpPr>
          <p:cNvPr id="52" name="TextBox 51">
            <a:extLst>
              <a:ext uri="{FF2B5EF4-FFF2-40B4-BE49-F238E27FC236}">
                <a16:creationId xmlns:a16="http://schemas.microsoft.com/office/drawing/2014/main" id="{980C8E66-2880-4F1E-BF77-40E755253519}"/>
              </a:ext>
            </a:extLst>
          </p:cNvPr>
          <p:cNvSpPr txBox="1"/>
          <p:nvPr/>
        </p:nvSpPr>
        <p:spPr>
          <a:xfrm>
            <a:off x="4087817" y="3863136"/>
            <a:ext cx="479618" cy="523220"/>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lumMod val="50000"/>
                    <a:lumOff val="50000"/>
                  </a:prstClr>
                </a:solidFill>
                <a:effectLst/>
                <a:uLnTx/>
                <a:uFillTx/>
                <a:latin typeface="Bahnschrift SemiLight Condensed" panose="020B0502040204020203" pitchFamily="34" charset="0"/>
              </a:rPr>
              <a:t>05</a:t>
            </a:r>
          </a:p>
        </p:txBody>
      </p:sp>
      <p:sp>
        <p:nvSpPr>
          <p:cNvPr id="90" name="Rectangle: Rounded Corners 89">
            <a:extLst>
              <a:ext uri="{FF2B5EF4-FFF2-40B4-BE49-F238E27FC236}">
                <a16:creationId xmlns:a16="http://schemas.microsoft.com/office/drawing/2014/main" id="{8B390900-9512-4C48-81A6-C1A7557BBF85}"/>
              </a:ext>
            </a:extLst>
          </p:cNvPr>
          <p:cNvSpPr/>
          <p:nvPr/>
        </p:nvSpPr>
        <p:spPr>
          <a:xfrm>
            <a:off x="7718666" y="3021077"/>
            <a:ext cx="2988826" cy="922147"/>
          </a:xfrm>
          <a:prstGeom prst="roundRect">
            <a:avLst>
              <a:gd name="adj" fmla="val 50000"/>
            </a:avLst>
          </a:prstGeom>
          <a:ln/>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1" name="Oval 90">
            <a:extLst>
              <a:ext uri="{FF2B5EF4-FFF2-40B4-BE49-F238E27FC236}">
                <a16:creationId xmlns:a16="http://schemas.microsoft.com/office/drawing/2014/main" id="{54E8745C-ACC5-45DF-807C-95FD8C31BD39}"/>
              </a:ext>
            </a:extLst>
          </p:cNvPr>
          <p:cNvSpPr/>
          <p:nvPr/>
        </p:nvSpPr>
        <p:spPr>
          <a:xfrm>
            <a:off x="9861034" y="3108742"/>
            <a:ext cx="746816" cy="746816"/>
          </a:xfrm>
          <a:prstGeom prst="ellipse">
            <a:avLst/>
          </a:prstGeom>
          <a:gradFill>
            <a:gsLst>
              <a:gs pos="0">
                <a:schemeClr val="bg1"/>
              </a:gs>
              <a:gs pos="50000">
                <a:schemeClr val="bg1">
                  <a:lumMod val="95000"/>
                </a:schemeClr>
              </a:gs>
              <a:gs pos="100000">
                <a:schemeClr val="bg1">
                  <a:lumMod val="85000"/>
                </a:schemeClr>
              </a:gs>
            </a:gsLst>
          </a:gradFill>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0" name="TextBox 99">
            <a:extLst>
              <a:ext uri="{FF2B5EF4-FFF2-40B4-BE49-F238E27FC236}">
                <a16:creationId xmlns:a16="http://schemas.microsoft.com/office/drawing/2014/main" id="{522D5A8F-5B3D-41D7-9D06-1D79E6F46F03}"/>
              </a:ext>
            </a:extLst>
          </p:cNvPr>
          <p:cNvSpPr txBox="1"/>
          <p:nvPr/>
        </p:nvSpPr>
        <p:spPr>
          <a:xfrm>
            <a:off x="7997914" y="3086426"/>
            <a:ext cx="1781789" cy="338554"/>
          </a:xfrm>
          <a:prstGeom prst="rect">
            <a:avLst/>
          </a:prstGeom>
          <a:noFill/>
        </p:spPr>
        <p:txBody>
          <a:bodyPr wrap="square" lIns="0" r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1">
              <a:ln>
                <a:noFill/>
              </a:ln>
              <a:solidFill>
                <a:prstClr val="white"/>
              </a:solidFill>
              <a:effectLst/>
              <a:uLnTx/>
              <a:uFillTx/>
              <a:latin typeface="Calibri" panose="020F0502020204030204"/>
              <a:ea typeface="+mn-ea"/>
              <a:cs typeface="+mn-cs"/>
            </a:endParaRPr>
          </a:p>
        </p:txBody>
      </p:sp>
      <p:grpSp>
        <p:nvGrpSpPr>
          <p:cNvPr id="93" name="Graphic 7" descr="Stopwatch">
            <a:extLst>
              <a:ext uri="{FF2B5EF4-FFF2-40B4-BE49-F238E27FC236}">
                <a16:creationId xmlns:a16="http://schemas.microsoft.com/office/drawing/2014/main" id="{EAB1EA7D-D15E-47D5-83A9-13B23C646663}"/>
              </a:ext>
            </a:extLst>
          </p:cNvPr>
          <p:cNvGrpSpPr/>
          <p:nvPr/>
        </p:nvGrpSpPr>
        <p:grpSpPr>
          <a:xfrm>
            <a:off x="9949640" y="3197349"/>
            <a:ext cx="569603" cy="569603"/>
            <a:chOff x="8367675" y="2690775"/>
            <a:chExt cx="914400" cy="914400"/>
          </a:xfrm>
          <a:solidFill>
            <a:schemeClr val="tx1">
              <a:lumMod val="75000"/>
              <a:lumOff val="25000"/>
            </a:schemeClr>
          </a:solidFill>
        </p:grpSpPr>
        <p:sp>
          <p:nvSpPr>
            <p:cNvPr id="94" name="Freeform: Shape 93">
              <a:extLst>
                <a:ext uri="{FF2B5EF4-FFF2-40B4-BE49-F238E27FC236}">
                  <a16:creationId xmlns:a16="http://schemas.microsoft.com/office/drawing/2014/main" id="{2FCD40D2-B886-4FE0-957C-1D043D2783E5}"/>
                </a:ext>
              </a:extLst>
            </p:cNvPr>
            <p:cNvSpPr/>
            <p:nvPr/>
          </p:nvSpPr>
          <p:spPr>
            <a:xfrm>
              <a:off x="8805825" y="2986050"/>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5" name="Freeform: Shape 94">
              <a:extLst>
                <a:ext uri="{FF2B5EF4-FFF2-40B4-BE49-F238E27FC236}">
                  <a16:creationId xmlns:a16="http://schemas.microsoft.com/office/drawing/2014/main" id="{2997D2FF-EF13-4E2D-BE71-6C3D760A2254}"/>
                </a:ext>
              </a:extLst>
            </p:cNvPr>
            <p:cNvSpPr/>
            <p:nvPr/>
          </p:nvSpPr>
          <p:spPr>
            <a:xfrm>
              <a:off x="8805825" y="3367050"/>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6" name="Freeform: Shape 95">
              <a:extLst>
                <a:ext uri="{FF2B5EF4-FFF2-40B4-BE49-F238E27FC236}">
                  <a16:creationId xmlns:a16="http://schemas.microsoft.com/office/drawing/2014/main" id="{CFB4D001-D1BD-412D-A713-027677256C19}"/>
                </a:ext>
              </a:extLst>
            </p:cNvPr>
            <p:cNvSpPr/>
            <p:nvPr/>
          </p:nvSpPr>
          <p:spPr>
            <a:xfrm>
              <a:off x="8996325" y="3167025"/>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7" name="Freeform: Shape 96">
              <a:extLst>
                <a:ext uri="{FF2B5EF4-FFF2-40B4-BE49-F238E27FC236}">
                  <a16:creationId xmlns:a16="http://schemas.microsoft.com/office/drawing/2014/main" id="{26D51E3B-A4C1-4A1D-AF8F-8807C1D6B5AB}"/>
                </a:ext>
              </a:extLst>
            </p:cNvPr>
            <p:cNvSpPr/>
            <p:nvPr/>
          </p:nvSpPr>
          <p:spPr>
            <a:xfrm>
              <a:off x="8615325" y="3167025"/>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3644F218-58DA-444E-80A4-B1C65E484107}"/>
                </a:ext>
              </a:extLst>
            </p:cNvPr>
            <p:cNvSpPr/>
            <p:nvPr/>
          </p:nvSpPr>
          <p:spPr>
            <a:xfrm>
              <a:off x="8805825" y="3052725"/>
              <a:ext cx="123825" cy="238125"/>
            </a:xfrm>
            <a:custGeom>
              <a:avLst/>
              <a:gdLst>
                <a:gd name="connsiteX0" fmla="*/ 38100 w 123825"/>
                <a:gd name="connsiteY0" fmla="*/ 0 h 238125"/>
                <a:gd name="connsiteX1" fmla="*/ 0 w 123825"/>
                <a:gd name="connsiteY1" fmla="*/ 0 h 238125"/>
                <a:gd name="connsiteX2" fmla="*/ 0 w 123825"/>
                <a:gd name="connsiteY2" fmla="*/ 133350 h 238125"/>
                <a:gd name="connsiteX3" fmla="*/ 5715 w 123825"/>
                <a:gd name="connsiteY3" fmla="*/ 146685 h 238125"/>
                <a:gd name="connsiteX4" fmla="*/ 100013 w 123825"/>
                <a:gd name="connsiteY4" fmla="*/ 240983 h 238125"/>
                <a:gd name="connsiteX5" fmla="*/ 126682 w 123825"/>
                <a:gd name="connsiteY5" fmla="*/ 214313 h 238125"/>
                <a:gd name="connsiteX6" fmla="*/ 38100 w 123825"/>
                <a:gd name="connsiteY6" fmla="*/ 125730 h 238125"/>
                <a:gd name="connsiteX7" fmla="*/ 38100 w 123825"/>
                <a:gd name="connsiteY7" fmla="*/ 0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825" h="238125">
                  <a:moveTo>
                    <a:pt x="38100" y="0"/>
                  </a:moveTo>
                  <a:lnTo>
                    <a:pt x="0" y="0"/>
                  </a:lnTo>
                  <a:lnTo>
                    <a:pt x="0" y="133350"/>
                  </a:lnTo>
                  <a:cubicBezTo>
                    <a:pt x="0" y="138113"/>
                    <a:pt x="1905" y="142875"/>
                    <a:pt x="5715" y="146685"/>
                  </a:cubicBezTo>
                  <a:lnTo>
                    <a:pt x="100013" y="240983"/>
                  </a:lnTo>
                  <a:lnTo>
                    <a:pt x="126682" y="214313"/>
                  </a:lnTo>
                  <a:lnTo>
                    <a:pt x="38100" y="125730"/>
                  </a:lnTo>
                  <a:lnTo>
                    <a:pt x="38100"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9" name="Freeform: Shape 98">
              <a:extLst>
                <a:ext uri="{FF2B5EF4-FFF2-40B4-BE49-F238E27FC236}">
                  <a16:creationId xmlns:a16="http://schemas.microsoft.com/office/drawing/2014/main" id="{ADB078A2-CD75-4607-901C-50CB1222C497}"/>
                </a:ext>
              </a:extLst>
            </p:cNvPr>
            <p:cNvSpPr/>
            <p:nvPr/>
          </p:nvSpPr>
          <p:spPr>
            <a:xfrm>
              <a:off x="8501316" y="2776500"/>
              <a:ext cx="647700" cy="733425"/>
            </a:xfrm>
            <a:custGeom>
              <a:avLst/>
              <a:gdLst>
                <a:gd name="connsiteX0" fmla="*/ 323559 w 647700"/>
                <a:gd name="connsiteY0" fmla="*/ 685800 h 733425"/>
                <a:gd name="connsiteX1" fmla="*/ 56859 w 647700"/>
                <a:gd name="connsiteY1" fmla="*/ 419100 h 733425"/>
                <a:gd name="connsiteX2" fmla="*/ 323559 w 647700"/>
                <a:gd name="connsiteY2" fmla="*/ 152400 h 733425"/>
                <a:gd name="connsiteX3" fmla="*/ 590259 w 647700"/>
                <a:gd name="connsiteY3" fmla="*/ 419100 h 733425"/>
                <a:gd name="connsiteX4" fmla="*/ 323559 w 647700"/>
                <a:gd name="connsiteY4" fmla="*/ 685800 h 733425"/>
                <a:gd name="connsiteX5" fmla="*/ 323559 w 647700"/>
                <a:gd name="connsiteY5" fmla="*/ 685800 h 733425"/>
                <a:gd name="connsiteX6" fmla="*/ 549301 w 647700"/>
                <a:gd name="connsiteY6" fmla="*/ 186690 h 733425"/>
                <a:gd name="connsiteX7" fmla="*/ 577876 w 647700"/>
                <a:gd name="connsiteY7" fmla="*/ 158115 h 733425"/>
                <a:gd name="connsiteX8" fmla="*/ 576924 w 647700"/>
                <a:gd name="connsiteY8" fmla="*/ 118110 h 733425"/>
                <a:gd name="connsiteX9" fmla="*/ 536919 w 647700"/>
                <a:gd name="connsiteY9" fmla="*/ 117157 h 733425"/>
                <a:gd name="connsiteX10" fmla="*/ 504534 w 647700"/>
                <a:gd name="connsiteY10" fmla="*/ 150495 h 733425"/>
                <a:gd name="connsiteX11" fmla="*/ 352134 w 647700"/>
                <a:gd name="connsiteY11" fmla="*/ 97155 h 733425"/>
                <a:gd name="connsiteX12" fmla="*/ 352134 w 647700"/>
                <a:gd name="connsiteY12" fmla="*/ 57150 h 733425"/>
                <a:gd name="connsiteX13" fmla="*/ 437859 w 647700"/>
                <a:gd name="connsiteY13" fmla="*/ 57150 h 733425"/>
                <a:gd name="connsiteX14" fmla="*/ 437859 w 647700"/>
                <a:gd name="connsiteY14" fmla="*/ 0 h 733425"/>
                <a:gd name="connsiteX15" fmla="*/ 209259 w 647700"/>
                <a:gd name="connsiteY15" fmla="*/ 0 h 733425"/>
                <a:gd name="connsiteX16" fmla="*/ 209259 w 647700"/>
                <a:gd name="connsiteY16" fmla="*/ 57150 h 733425"/>
                <a:gd name="connsiteX17" fmla="*/ 294984 w 647700"/>
                <a:gd name="connsiteY17" fmla="*/ 57150 h 733425"/>
                <a:gd name="connsiteX18" fmla="*/ 294984 w 647700"/>
                <a:gd name="connsiteY18" fmla="*/ 96203 h 733425"/>
                <a:gd name="connsiteX19" fmla="*/ 2566 w 647700"/>
                <a:gd name="connsiteY19" fmla="*/ 378143 h 733425"/>
                <a:gd name="connsiteX20" fmla="*/ 215926 w 647700"/>
                <a:gd name="connsiteY20" fmla="*/ 723900 h 733425"/>
                <a:gd name="connsiteX21" fmla="*/ 599784 w 647700"/>
                <a:gd name="connsiteY21" fmla="*/ 589598 h 733425"/>
                <a:gd name="connsiteX22" fmla="*/ 549301 w 647700"/>
                <a:gd name="connsiteY22" fmla="*/ 186690 h 733425"/>
                <a:gd name="connsiteX23" fmla="*/ 549301 w 647700"/>
                <a:gd name="connsiteY23" fmla="*/ 186690 h 733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47700" h="733425">
                  <a:moveTo>
                    <a:pt x="323559" y="685800"/>
                  </a:moveTo>
                  <a:cubicBezTo>
                    <a:pt x="175921" y="685800"/>
                    <a:pt x="56859" y="566738"/>
                    <a:pt x="56859" y="419100"/>
                  </a:cubicBezTo>
                  <a:cubicBezTo>
                    <a:pt x="56859" y="271463"/>
                    <a:pt x="175921" y="152400"/>
                    <a:pt x="323559" y="152400"/>
                  </a:cubicBezTo>
                  <a:cubicBezTo>
                    <a:pt x="471196" y="152400"/>
                    <a:pt x="590259" y="271463"/>
                    <a:pt x="590259" y="419100"/>
                  </a:cubicBezTo>
                  <a:cubicBezTo>
                    <a:pt x="590259" y="566738"/>
                    <a:pt x="471196" y="685800"/>
                    <a:pt x="323559" y="685800"/>
                  </a:cubicBezTo>
                  <a:lnTo>
                    <a:pt x="323559" y="685800"/>
                  </a:lnTo>
                  <a:close/>
                  <a:moveTo>
                    <a:pt x="549301" y="186690"/>
                  </a:moveTo>
                  <a:lnTo>
                    <a:pt x="577876" y="158115"/>
                  </a:lnTo>
                  <a:cubicBezTo>
                    <a:pt x="588354" y="146685"/>
                    <a:pt x="588354" y="129540"/>
                    <a:pt x="576924" y="118110"/>
                  </a:cubicBezTo>
                  <a:cubicBezTo>
                    <a:pt x="566446" y="107632"/>
                    <a:pt x="548349" y="106680"/>
                    <a:pt x="536919" y="117157"/>
                  </a:cubicBezTo>
                  <a:lnTo>
                    <a:pt x="504534" y="150495"/>
                  </a:lnTo>
                  <a:cubicBezTo>
                    <a:pt x="458814" y="120015"/>
                    <a:pt x="406426" y="100965"/>
                    <a:pt x="352134" y="97155"/>
                  </a:cubicBezTo>
                  <a:lnTo>
                    <a:pt x="352134" y="57150"/>
                  </a:lnTo>
                  <a:lnTo>
                    <a:pt x="437859" y="57150"/>
                  </a:lnTo>
                  <a:lnTo>
                    <a:pt x="437859" y="0"/>
                  </a:lnTo>
                  <a:lnTo>
                    <a:pt x="209259" y="0"/>
                  </a:lnTo>
                  <a:lnTo>
                    <a:pt x="209259" y="57150"/>
                  </a:lnTo>
                  <a:lnTo>
                    <a:pt x="294984" y="57150"/>
                  </a:lnTo>
                  <a:lnTo>
                    <a:pt x="294984" y="96203"/>
                  </a:lnTo>
                  <a:cubicBezTo>
                    <a:pt x="143536" y="109538"/>
                    <a:pt x="21616" y="226695"/>
                    <a:pt x="2566" y="378143"/>
                  </a:cubicBezTo>
                  <a:cubicBezTo>
                    <a:pt x="-16484" y="529590"/>
                    <a:pt x="72099" y="673418"/>
                    <a:pt x="215926" y="723900"/>
                  </a:cubicBezTo>
                  <a:cubicBezTo>
                    <a:pt x="359754" y="774383"/>
                    <a:pt x="518821" y="719138"/>
                    <a:pt x="599784" y="589598"/>
                  </a:cubicBezTo>
                  <a:cubicBezTo>
                    <a:pt x="680746" y="460058"/>
                    <a:pt x="657886" y="292418"/>
                    <a:pt x="549301" y="186690"/>
                  </a:cubicBezTo>
                  <a:lnTo>
                    <a:pt x="549301" y="18669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106" name="TextBox 105">
            <a:extLst>
              <a:ext uri="{FF2B5EF4-FFF2-40B4-BE49-F238E27FC236}">
                <a16:creationId xmlns:a16="http://schemas.microsoft.com/office/drawing/2014/main" id="{48355987-CDBA-40EC-9651-EC84A026ED1D}"/>
              </a:ext>
            </a:extLst>
          </p:cNvPr>
          <p:cNvSpPr txBox="1"/>
          <p:nvPr/>
        </p:nvSpPr>
        <p:spPr>
          <a:xfrm>
            <a:off x="8049211" y="3082524"/>
            <a:ext cx="1781789" cy="707886"/>
          </a:xfrm>
          <a:prstGeom prst="rect">
            <a:avLst/>
          </a:prstGeom>
          <a:noFill/>
        </p:spPr>
        <p:txBody>
          <a:bodyPr wrap="square" lIns="0" rIns="0"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1">
                <a:ln>
                  <a:noFill/>
                </a:ln>
                <a:solidFill>
                  <a:prstClr val="white"/>
                </a:solidFill>
                <a:effectLst/>
                <a:uLnTx/>
                <a:uFillTx/>
                <a:latin typeface="Bahnschrift SemiLight Condensed" panose="020B0502040204020203" pitchFamily="34" charset="0"/>
                <a:ea typeface="+mn-ea"/>
                <a:cs typeface="+mn-cs"/>
              </a:rPr>
              <a:t>Corporate Governance</a:t>
            </a:r>
          </a:p>
        </p:txBody>
      </p:sp>
    </p:spTree>
    <p:extLst>
      <p:ext uri="{BB962C8B-B14F-4D97-AF65-F5344CB8AC3E}">
        <p14:creationId xmlns:p14="http://schemas.microsoft.com/office/powerpoint/2010/main" val="953972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DD174E9-E0C5-4B25-B85C-06C259BC7D6B}"/>
              </a:ext>
            </a:extLst>
          </p:cNvPr>
          <p:cNvSpPr/>
          <p:nvPr/>
        </p:nvSpPr>
        <p:spPr>
          <a:xfrm>
            <a:off x="-1042" y="6142694"/>
            <a:ext cx="10174743" cy="715306"/>
          </a:xfrm>
          <a:custGeom>
            <a:avLst/>
            <a:gdLst>
              <a:gd name="connsiteX0" fmla="*/ 10154652 w 10154652"/>
              <a:gd name="connsiteY0" fmla="*/ 0 h 709863"/>
              <a:gd name="connsiteX1" fmla="*/ 9216189 w 10154652"/>
              <a:gd name="connsiteY1" fmla="*/ 709863 h 709863"/>
              <a:gd name="connsiteX2" fmla="*/ 0 w 10154652"/>
              <a:gd name="connsiteY2" fmla="*/ 697831 h 709863"/>
              <a:gd name="connsiteX3" fmla="*/ 0 w 10154652"/>
              <a:gd name="connsiteY3" fmla="*/ 72189 h 709863"/>
              <a:gd name="connsiteX4" fmla="*/ 10154652 w 10154652"/>
              <a:gd name="connsiteY4" fmla="*/ 0 h 709863"/>
              <a:gd name="connsiteX0" fmla="*/ 10173702 w 10173702"/>
              <a:gd name="connsiteY0" fmla="*/ 0 h 715306"/>
              <a:gd name="connsiteX1" fmla="*/ 9216189 w 10173702"/>
              <a:gd name="connsiteY1" fmla="*/ 715306 h 715306"/>
              <a:gd name="connsiteX2" fmla="*/ 0 w 10173702"/>
              <a:gd name="connsiteY2" fmla="*/ 703274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0 w 10173702"/>
              <a:gd name="connsiteY3" fmla="*/ 77632 h 715306"/>
              <a:gd name="connsiteX4" fmla="*/ 10173702 w 10173702"/>
              <a:gd name="connsiteY4" fmla="*/ 0 h 715306"/>
              <a:gd name="connsiteX0" fmla="*/ 10173702 w 10173702"/>
              <a:gd name="connsiteY0" fmla="*/ 0 h 715306"/>
              <a:gd name="connsiteX1" fmla="*/ 9216189 w 10173702"/>
              <a:gd name="connsiteY1" fmla="*/ 715306 h 715306"/>
              <a:gd name="connsiteX2" fmla="*/ 7374 w 10173702"/>
              <a:gd name="connsiteY2" fmla="*/ 710649 h 715306"/>
              <a:gd name="connsiteX3" fmla="*/ 2805 w 10173702"/>
              <a:gd name="connsiteY3" fmla="*/ 662013 h 715306"/>
              <a:gd name="connsiteX4" fmla="*/ 0 w 10173702"/>
              <a:gd name="connsiteY4" fmla="*/ 77632 h 715306"/>
              <a:gd name="connsiteX5" fmla="*/ 10173702 w 10173702"/>
              <a:gd name="connsiteY5" fmla="*/ 0 h 715306"/>
              <a:gd name="connsiteX0" fmla="*/ 10174743 w 10174743"/>
              <a:gd name="connsiteY0" fmla="*/ 0 h 715306"/>
              <a:gd name="connsiteX1" fmla="*/ 9217230 w 10174743"/>
              <a:gd name="connsiteY1" fmla="*/ 715306 h 715306"/>
              <a:gd name="connsiteX2" fmla="*/ 0 w 10174743"/>
              <a:gd name="connsiteY2" fmla="*/ 710649 h 715306"/>
              <a:gd name="connsiteX3" fmla="*/ 3846 w 10174743"/>
              <a:gd name="connsiteY3" fmla="*/ 662013 h 715306"/>
              <a:gd name="connsiteX4" fmla="*/ 1041 w 10174743"/>
              <a:gd name="connsiteY4" fmla="*/ 77632 h 715306"/>
              <a:gd name="connsiteX5" fmla="*/ 10174743 w 10174743"/>
              <a:gd name="connsiteY5"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0 w 10174743"/>
              <a:gd name="connsiteY3" fmla="*/ 710649 h 715306"/>
              <a:gd name="connsiteX4" fmla="*/ 3846 w 10174743"/>
              <a:gd name="connsiteY4" fmla="*/ 662013 h 715306"/>
              <a:gd name="connsiteX5" fmla="*/ 1041 w 10174743"/>
              <a:gd name="connsiteY5" fmla="*/ 77632 h 715306"/>
              <a:gd name="connsiteX6" fmla="*/ 10174743 w 10174743"/>
              <a:gd name="connsiteY6"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1041 w 10174743"/>
              <a:gd name="connsiteY6" fmla="*/ 77632 h 715306"/>
              <a:gd name="connsiteX7" fmla="*/ 10174743 w 10174743"/>
              <a:gd name="connsiteY7" fmla="*/ 0 h 715306"/>
              <a:gd name="connsiteX0" fmla="*/ 10197765 w 10197765"/>
              <a:gd name="connsiteY0" fmla="*/ 0 h 715306"/>
              <a:gd name="connsiteX1" fmla="*/ 9240252 w 10197765"/>
              <a:gd name="connsiteY1" fmla="*/ 715306 h 715306"/>
              <a:gd name="connsiteX2" fmla="*/ 509313 w 10197765"/>
              <a:gd name="connsiteY2" fmla="*/ 712501 h 715306"/>
              <a:gd name="connsiteX3" fmla="*/ 192358 w 10197765"/>
              <a:gd name="connsiteY3" fmla="*/ 712501 h 715306"/>
              <a:gd name="connsiteX4" fmla="*/ 23022 w 10197765"/>
              <a:gd name="connsiteY4" fmla="*/ 710649 h 715306"/>
              <a:gd name="connsiteX5" fmla="*/ 26868 w 10197765"/>
              <a:gd name="connsiteY5" fmla="*/ 662013 h 715306"/>
              <a:gd name="connsiteX6" fmla="*/ 0 w 10197765"/>
              <a:gd name="connsiteY6" fmla="*/ 17474 h 715306"/>
              <a:gd name="connsiteX7" fmla="*/ 10197765 w 10197765"/>
              <a:gd name="connsiteY7" fmla="*/ 0 h 715306"/>
              <a:gd name="connsiteX0" fmla="*/ 10174743 w 10174743"/>
              <a:gd name="connsiteY0" fmla="*/ 0 h 715306"/>
              <a:gd name="connsiteX1" fmla="*/ 9217230 w 10174743"/>
              <a:gd name="connsiteY1" fmla="*/ 715306 h 715306"/>
              <a:gd name="connsiteX2" fmla="*/ 486291 w 10174743"/>
              <a:gd name="connsiteY2" fmla="*/ 712501 h 715306"/>
              <a:gd name="connsiteX3" fmla="*/ 169336 w 10174743"/>
              <a:gd name="connsiteY3" fmla="*/ 712501 h 715306"/>
              <a:gd name="connsiteX4" fmla="*/ 0 w 10174743"/>
              <a:gd name="connsiteY4" fmla="*/ 710649 h 715306"/>
              <a:gd name="connsiteX5" fmla="*/ 3846 w 10174743"/>
              <a:gd name="connsiteY5" fmla="*/ 662013 h 715306"/>
              <a:gd name="connsiteX6" fmla="*/ 3103 w 10174743"/>
              <a:gd name="connsiteY6" fmla="*/ 8765 h 715306"/>
              <a:gd name="connsiteX7" fmla="*/ 10174743 w 10174743"/>
              <a:gd name="connsiteY7" fmla="*/ 0 h 71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743" h="715306">
                <a:moveTo>
                  <a:pt x="10174743" y="0"/>
                </a:moveTo>
                <a:lnTo>
                  <a:pt x="9217230" y="715306"/>
                </a:lnTo>
                <a:lnTo>
                  <a:pt x="486291" y="712501"/>
                </a:lnTo>
                <a:lnTo>
                  <a:pt x="169336" y="712501"/>
                </a:lnTo>
                <a:lnTo>
                  <a:pt x="0" y="710649"/>
                </a:lnTo>
                <a:lnTo>
                  <a:pt x="3846" y="662013"/>
                </a:lnTo>
                <a:cubicBezTo>
                  <a:pt x="3598" y="444264"/>
                  <a:pt x="3351" y="226514"/>
                  <a:pt x="3103" y="8765"/>
                </a:cubicBezTo>
                <a:lnTo>
                  <a:pt x="10174743" y="0"/>
                </a:lnTo>
                <a:close/>
              </a:path>
            </a:pathLst>
          </a:custGeom>
          <a:solidFill>
            <a:srgbClr val="005A7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Freeform: Shape 3">
            <a:extLst>
              <a:ext uri="{FF2B5EF4-FFF2-40B4-BE49-F238E27FC236}">
                <a16:creationId xmlns:a16="http://schemas.microsoft.com/office/drawing/2014/main" id="{58923255-97CD-486A-A6D5-387F6F2ABC95}"/>
              </a:ext>
            </a:extLst>
          </p:cNvPr>
          <p:cNvSpPr/>
          <p:nvPr/>
        </p:nvSpPr>
        <p:spPr>
          <a:xfrm>
            <a:off x="10171583" y="4548172"/>
            <a:ext cx="2019424" cy="1596477"/>
          </a:xfrm>
          <a:custGeom>
            <a:avLst/>
            <a:gdLst>
              <a:gd name="connsiteX0" fmla="*/ 0 w 2019424"/>
              <a:gd name="connsiteY0" fmla="*/ 1593498 h 1596477"/>
              <a:gd name="connsiteX1" fmla="*/ 2016446 w 2019424"/>
              <a:gd name="connsiteY1" fmla="*/ 0 h 1596477"/>
              <a:gd name="connsiteX2" fmla="*/ 2019424 w 2019424"/>
              <a:gd name="connsiteY2" fmla="*/ 1596477 h 1596477"/>
              <a:gd name="connsiteX3" fmla="*/ 0 w 2019424"/>
              <a:gd name="connsiteY3" fmla="*/ 1593498 h 1596477"/>
            </a:gdLst>
            <a:ahLst/>
            <a:cxnLst>
              <a:cxn ang="0">
                <a:pos x="connsiteX0" y="connsiteY0"/>
              </a:cxn>
              <a:cxn ang="0">
                <a:pos x="connsiteX1" y="connsiteY1"/>
              </a:cxn>
              <a:cxn ang="0">
                <a:pos x="connsiteX2" y="connsiteY2"/>
              </a:cxn>
              <a:cxn ang="0">
                <a:pos x="connsiteX3" y="connsiteY3"/>
              </a:cxn>
            </a:cxnLst>
            <a:rect l="l" t="t" r="r" b="b"/>
            <a:pathLst>
              <a:path w="2019424" h="1596477">
                <a:moveTo>
                  <a:pt x="0" y="1593498"/>
                </a:moveTo>
                <a:lnTo>
                  <a:pt x="2016446" y="0"/>
                </a:lnTo>
                <a:cubicBezTo>
                  <a:pt x="2017439" y="532159"/>
                  <a:pt x="2018431" y="1064318"/>
                  <a:pt x="2019424" y="1596477"/>
                </a:cubicBezTo>
                <a:lnTo>
                  <a:pt x="0" y="1593498"/>
                </a:lnTo>
                <a:close/>
              </a:path>
            </a:pathLst>
          </a:custGeom>
          <a:solidFill>
            <a:srgbClr val="0093A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Slide Number Placeholder 9">
            <a:extLst>
              <a:ext uri="{FF2B5EF4-FFF2-40B4-BE49-F238E27FC236}">
                <a16:creationId xmlns:a16="http://schemas.microsoft.com/office/drawing/2014/main" id="{2569C77A-AB79-408E-8E7E-F6EADE3D8670}"/>
              </a:ext>
            </a:extLst>
          </p:cNvPr>
          <p:cNvSpPr txBox="1">
            <a:spLocks/>
          </p:cNvSpPr>
          <p:nvPr/>
        </p:nvSpPr>
        <p:spPr>
          <a:xfrm>
            <a:off x="9018588" y="348226"/>
            <a:ext cx="2743200" cy="365125"/>
          </a:xfrm>
          <a:prstGeom prst="rect">
            <a:avLst/>
          </a:prstGeom>
        </p:spPr>
        <p:txBody>
          <a:bodyPr/>
          <a:lstStyle>
            <a:defPPr>
              <a:defRPr lang="en-US"/>
            </a:defPPr>
            <a:lvl1pPr marL="0" algn="r"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ABBAA8-CCB4-42AF-BF09-D5DE8B69CDE0}" type="slidenum">
              <a:rPr lang="en-GB" smtClean="0"/>
              <a:pPr/>
              <a:t>9</a:t>
            </a:fld>
            <a:endParaRPr lang="en-GB" dirty="0"/>
          </a:p>
        </p:txBody>
      </p:sp>
      <p:sp>
        <p:nvSpPr>
          <p:cNvPr id="2" name="TextBox 1">
            <a:extLst>
              <a:ext uri="{FF2B5EF4-FFF2-40B4-BE49-F238E27FC236}">
                <a16:creationId xmlns:a16="http://schemas.microsoft.com/office/drawing/2014/main" id="{B5472DDE-087C-425B-8076-23D70112F825}"/>
              </a:ext>
            </a:extLst>
          </p:cNvPr>
          <p:cNvSpPr txBox="1"/>
          <p:nvPr/>
        </p:nvSpPr>
        <p:spPr>
          <a:xfrm>
            <a:off x="174168" y="163164"/>
            <a:ext cx="11587620" cy="584775"/>
          </a:xfrm>
          <a:prstGeom prst="rect">
            <a:avLst/>
          </a:prstGeom>
          <a:noFill/>
        </p:spPr>
        <p:txBody>
          <a:bodyPr wrap="square" rtlCol="0">
            <a:spAutoFit/>
          </a:bodyPr>
          <a:lstStyle/>
          <a:p>
            <a:r>
              <a:rPr lang="en-IN" sz="3200" dirty="0">
                <a:latin typeface="Bahnschrift Condensed" panose="020B0502040204020203" pitchFamily="34" charset="0"/>
                <a:ea typeface="Verdana" panose="020B0604030504040204" pitchFamily="34" charset="0"/>
              </a:rPr>
              <a:t>PROHIBITIONS</a:t>
            </a:r>
          </a:p>
        </p:txBody>
      </p:sp>
      <p:cxnSp>
        <p:nvCxnSpPr>
          <p:cNvPr id="7" name="Straight Connector 6">
            <a:extLst>
              <a:ext uri="{FF2B5EF4-FFF2-40B4-BE49-F238E27FC236}">
                <a16:creationId xmlns:a16="http://schemas.microsoft.com/office/drawing/2014/main" id="{028CCAAB-76B1-47CD-A8A3-54A672611279}"/>
              </a:ext>
            </a:extLst>
          </p:cNvPr>
          <p:cNvCxnSpPr>
            <a:cxnSpLocks/>
          </p:cNvCxnSpPr>
          <p:nvPr/>
        </p:nvCxnSpPr>
        <p:spPr>
          <a:xfrm>
            <a:off x="223156" y="816428"/>
            <a:ext cx="11745687"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5B22C34-F43A-4C14-8808-A041AB8D84E4}"/>
              </a:ext>
            </a:extLst>
          </p:cNvPr>
          <p:cNvSpPr txBox="1"/>
          <p:nvPr/>
        </p:nvSpPr>
        <p:spPr>
          <a:xfrm>
            <a:off x="174168" y="840745"/>
            <a:ext cx="6096000" cy="369332"/>
          </a:xfrm>
          <a:prstGeom prst="rect">
            <a:avLst/>
          </a:prstGeom>
          <a:noFill/>
        </p:spPr>
        <p:txBody>
          <a:bodyPr wrap="square">
            <a:spAutoFit/>
          </a:bodyPr>
          <a:lstStyle/>
          <a:p>
            <a:pPr marL="0" indent="0">
              <a:buNone/>
            </a:pPr>
            <a:r>
              <a:rPr lang="en-US" sz="1800" i="1" dirty="0">
                <a:latin typeface="Bahnschrift SemiLight Condensed" panose="020B0502040204020203" pitchFamily="34" charset="0"/>
                <a:ea typeface="Verdana" pitchFamily="34" charset="0"/>
                <a:cs typeface="Verdana" pitchFamily="34" charset="0"/>
              </a:rPr>
              <a:t>SECTION 149(6) of Companies Act, 2013</a:t>
            </a:r>
          </a:p>
        </p:txBody>
      </p:sp>
      <p:sp>
        <p:nvSpPr>
          <p:cNvPr id="9" name="TextBox 8"/>
          <p:cNvSpPr txBox="1"/>
          <p:nvPr/>
        </p:nvSpPr>
        <p:spPr>
          <a:xfrm>
            <a:off x="360218" y="1330036"/>
            <a:ext cx="11401570" cy="4524315"/>
          </a:xfrm>
          <a:prstGeom prst="rect">
            <a:avLst/>
          </a:prstGeom>
          <a:noFill/>
        </p:spPr>
        <p:txBody>
          <a:bodyPr wrap="square" rtlCol="0">
            <a:spAutoFit/>
          </a:bodyPr>
          <a:lstStyle/>
          <a:p>
            <a:pPr marL="285750" indent="-285750">
              <a:buFont typeface="Arial" panose="020B0604020202020204" pitchFamily="34" charset="0"/>
              <a:buChar char="•"/>
            </a:pPr>
            <a:r>
              <a:rPr lang="en-US" dirty="0"/>
              <a:t>who is or was not a </a:t>
            </a:r>
            <a:r>
              <a:rPr lang="en-US" u="sng" dirty="0">
                <a:hlinkClick r:id="rId2"/>
              </a:rPr>
              <a:t>promoter</a:t>
            </a:r>
            <a:r>
              <a:rPr lang="en-US" dirty="0"/>
              <a:t> of the </a:t>
            </a:r>
            <a:r>
              <a:rPr lang="en-US" u="sng" dirty="0">
                <a:hlinkClick r:id="rId2"/>
              </a:rPr>
              <a:t>company</a:t>
            </a:r>
            <a:r>
              <a:rPr lang="en-US" dirty="0"/>
              <a:t> or its holding, subsidiary or </a:t>
            </a:r>
            <a:r>
              <a:rPr lang="en-US" dirty="0">
                <a:hlinkClick r:id="rId2"/>
              </a:rPr>
              <a:t>associate company</a:t>
            </a:r>
            <a:r>
              <a:rPr lang="en-US" dirty="0" smtClean="0"/>
              <a:t>;</a:t>
            </a:r>
          </a:p>
          <a:p>
            <a:pPr marL="285750" indent="-285750">
              <a:buFont typeface="Arial" panose="020B0604020202020204" pitchFamily="34" charset="0"/>
              <a:buChar char="•"/>
            </a:pPr>
            <a:r>
              <a:rPr lang="en-US" dirty="0"/>
              <a:t>who is not related to </a:t>
            </a:r>
            <a:r>
              <a:rPr lang="en-US" u="sng" dirty="0">
                <a:hlinkClick r:id="rId2"/>
              </a:rPr>
              <a:t>promoters</a:t>
            </a:r>
            <a:r>
              <a:rPr lang="en-US" dirty="0"/>
              <a:t> or Directors in the company, its holding, subsidiary or </a:t>
            </a:r>
            <a:r>
              <a:rPr lang="en-US" u="sng" dirty="0">
                <a:hlinkClick r:id="rId2"/>
              </a:rPr>
              <a:t>associate company</a:t>
            </a:r>
            <a:r>
              <a:rPr lang="en-US" dirty="0" smtClean="0"/>
              <a:t>;</a:t>
            </a:r>
          </a:p>
          <a:p>
            <a:pPr marL="285750" indent="-285750" algn="just">
              <a:buFont typeface="Arial" panose="020B0604020202020204" pitchFamily="34" charset="0"/>
              <a:buChar char="•"/>
            </a:pPr>
            <a:r>
              <a:rPr lang="en-US" dirty="0"/>
              <a:t>who has or had no </a:t>
            </a:r>
            <a:r>
              <a:rPr lang="en-US" dirty="0" smtClean="0"/>
              <a:t>pecuniary </a:t>
            </a:r>
            <a:r>
              <a:rPr lang="en-US" dirty="0"/>
              <a:t>relationship, other than </a:t>
            </a:r>
            <a:r>
              <a:rPr lang="en-US" u="sng" dirty="0">
                <a:hlinkClick r:id="rId2"/>
              </a:rPr>
              <a:t>remuneration</a:t>
            </a:r>
            <a:r>
              <a:rPr lang="en-US" dirty="0"/>
              <a:t> as such </a:t>
            </a:r>
            <a:r>
              <a:rPr lang="en-US" u="sng" dirty="0">
                <a:hlinkClick r:id="rId2"/>
              </a:rPr>
              <a:t>director</a:t>
            </a:r>
            <a:r>
              <a:rPr lang="en-US" dirty="0"/>
              <a:t> or having transaction not exceeding ten per cent. of his total income or such amount as may be prescribed</a:t>
            </a:r>
            <a:r>
              <a:rPr lang="en-US" dirty="0" smtClean="0"/>
              <a:t>,</a:t>
            </a:r>
            <a:r>
              <a:rPr lang="en-US" dirty="0"/>
              <a:t> with the company, its holding, subsidiary or </a:t>
            </a:r>
            <a:r>
              <a:rPr lang="en-US" u="sng" dirty="0">
                <a:hlinkClick r:id="rId2"/>
              </a:rPr>
              <a:t>associate company</a:t>
            </a:r>
            <a:r>
              <a:rPr lang="en-US" dirty="0"/>
              <a:t>, or their promoters, or Directors, during the two immediately preceding financial years or during the current financial year</a:t>
            </a:r>
            <a:r>
              <a:rPr lang="en-US" dirty="0" smtClean="0"/>
              <a:t>;</a:t>
            </a:r>
          </a:p>
          <a:p>
            <a:pPr marL="285750" indent="-285750" algn="just">
              <a:buFont typeface="Arial" panose="020B0604020202020204" pitchFamily="34" charset="0"/>
              <a:buChar char="•"/>
            </a:pPr>
            <a:r>
              <a:rPr lang="en-IN" dirty="0"/>
              <a:t>none of whose </a:t>
            </a:r>
            <a:r>
              <a:rPr lang="en-IN" dirty="0" smtClean="0"/>
              <a:t>relatives:-</a:t>
            </a:r>
          </a:p>
          <a:p>
            <a:pPr marL="285750" indent="-285750" algn="just">
              <a:buFont typeface="Wingdings" panose="05000000000000000000" pitchFamily="2" charset="2"/>
              <a:buChar char="v"/>
            </a:pPr>
            <a:r>
              <a:rPr lang="en-US" dirty="0" smtClean="0"/>
              <a:t>is </a:t>
            </a:r>
            <a:r>
              <a:rPr lang="en-US" dirty="0"/>
              <a:t>holding any security of or interest in the company, its holding, subsidiary or </a:t>
            </a:r>
            <a:r>
              <a:rPr lang="en-US" u="sng" dirty="0">
                <a:hlinkClick r:id="rId2"/>
              </a:rPr>
              <a:t>associate company</a:t>
            </a:r>
            <a:r>
              <a:rPr lang="en-US" dirty="0"/>
              <a:t> during the two immediately preceding financial years or during the current financial </a:t>
            </a:r>
            <a:r>
              <a:rPr lang="en-US" dirty="0" smtClean="0"/>
              <a:t>year.</a:t>
            </a:r>
          </a:p>
          <a:p>
            <a:pPr marL="285750" indent="-285750" algn="just">
              <a:buFont typeface="Wingdings" panose="05000000000000000000" pitchFamily="2" charset="2"/>
              <a:buChar char="v"/>
            </a:pPr>
            <a:r>
              <a:rPr lang="en-US" dirty="0" smtClean="0"/>
              <a:t>is </a:t>
            </a:r>
            <a:r>
              <a:rPr lang="en-US" dirty="0"/>
              <a:t>indebted to the company, its holding, subsidiary or </a:t>
            </a:r>
            <a:r>
              <a:rPr lang="en-US" u="sng" dirty="0">
                <a:hlinkClick r:id="rId2"/>
              </a:rPr>
              <a:t>associate company</a:t>
            </a:r>
            <a:r>
              <a:rPr lang="en-US" dirty="0"/>
              <a:t> or their promoters, or Directors, in excess of such amount </a:t>
            </a:r>
            <a:r>
              <a:rPr lang="en-US" u="sng" dirty="0">
                <a:hlinkClick r:id="rId2"/>
              </a:rPr>
              <a:t>as may be prescribed</a:t>
            </a:r>
            <a:r>
              <a:rPr lang="en-US" dirty="0"/>
              <a:t> during the two immediately preceding financial years or during the current financial </a:t>
            </a:r>
            <a:r>
              <a:rPr lang="en-US" dirty="0" smtClean="0"/>
              <a:t>year.</a:t>
            </a:r>
          </a:p>
          <a:p>
            <a:pPr marL="285750" indent="-285750" algn="just">
              <a:buFont typeface="Wingdings" panose="05000000000000000000" pitchFamily="2" charset="2"/>
              <a:buChar char="v"/>
            </a:pPr>
            <a:r>
              <a:rPr lang="en-US" dirty="0"/>
              <a:t>has given a guarantee or provided any security in connection with the indebtedness of any third person to the company, its holding, subsidiary or </a:t>
            </a:r>
            <a:r>
              <a:rPr lang="en-US" u="sng" dirty="0">
                <a:hlinkClick r:id="rId2"/>
              </a:rPr>
              <a:t>associate company</a:t>
            </a:r>
            <a:r>
              <a:rPr lang="en-US" dirty="0"/>
              <a:t> or their promoters, or Directors of such holding company, for such amount </a:t>
            </a:r>
            <a:r>
              <a:rPr lang="en-US" u="sng" dirty="0">
                <a:hlinkClick r:id="rId2"/>
              </a:rPr>
              <a:t>as may be prescribed</a:t>
            </a:r>
            <a:r>
              <a:rPr lang="en-US" dirty="0"/>
              <a:t> during the two immediately preceding financial years or during the current financial year;</a:t>
            </a:r>
            <a:endParaRPr lang="en-IN" dirty="0"/>
          </a:p>
        </p:txBody>
      </p:sp>
    </p:spTree>
    <p:extLst>
      <p:ext uri="{BB962C8B-B14F-4D97-AF65-F5344CB8AC3E}">
        <p14:creationId xmlns:p14="http://schemas.microsoft.com/office/powerpoint/2010/main" val="2168469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CDB7878129564993578BA2E256E68D" ma:contentTypeVersion="13" ma:contentTypeDescription="Create a new document." ma:contentTypeScope="" ma:versionID="46f6af55d76f27f3d3f61cbc5e77bb32">
  <xsd:schema xmlns:xsd="http://www.w3.org/2001/XMLSchema" xmlns:xs="http://www.w3.org/2001/XMLSchema" xmlns:p="http://schemas.microsoft.com/office/2006/metadata/properties" xmlns:ns3="be4d8a92-3b0a-4146-a592-9e0d1035b0d6" xmlns:ns4="796d3902-2919-4369-9dbb-ceb4a0c49e03" targetNamespace="http://schemas.microsoft.com/office/2006/metadata/properties" ma:root="true" ma:fieldsID="63b71aaaeb5ae29528a581be39f74876" ns3:_="" ns4:_="">
    <xsd:import namespace="be4d8a92-3b0a-4146-a592-9e0d1035b0d6"/>
    <xsd:import namespace="796d3902-2919-4369-9dbb-ceb4a0c49e0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4d8a92-3b0a-4146-a592-9e0d1035b0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6d3902-2919-4369-9dbb-ceb4a0c49e0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F6C739-64EA-4608-9C12-3EBA39083E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4d8a92-3b0a-4146-a592-9e0d1035b0d6"/>
    <ds:schemaRef ds:uri="796d3902-2919-4369-9dbb-ceb4a0c49e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ACB102-C278-49AB-B3DE-0E419FDB3EC9}">
  <ds:schemaRefs>
    <ds:schemaRef ds:uri="http://schemas.openxmlformats.org/package/2006/metadata/core-properties"/>
    <ds:schemaRef ds:uri="http://purl.org/dc/elements/1.1/"/>
    <ds:schemaRef ds:uri="796d3902-2919-4369-9dbb-ceb4a0c49e03"/>
    <ds:schemaRef ds:uri="http://schemas.microsoft.com/office/2006/metadata/properties"/>
    <ds:schemaRef ds:uri="http://schemas.microsoft.com/office/infopath/2007/PartnerControls"/>
    <ds:schemaRef ds:uri="http://purl.org/dc/terms/"/>
    <ds:schemaRef ds:uri="http://www.w3.org/XML/1998/namespace"/>
    <ds:schemaRef ds:uri="http://schemas.microsoft.com/office/2006/documentManagement/types"/>
    <ds:schemaRef ds:uri="be4d8a92-3b0a-4146-a592-9e0d1035b0d6"/>
    <ds:schemaRef ds:uri="http://purl.org/dc/dcmitype/"/>
  </ds:schemaRefs>
</ds:datastoreItem>
</file>

<file path=customXml/itemProps3.xml><?xml version="1.0" encoding="utf-8"?>
<ds:datastoreItem xmlns:ds="http://schemas.openxmlformats.org/officeDocument/2006/customXml" ds:itemID="{C8481061-331B-4690-A2CF-3BE2AE8C80D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3643</TotalTime>
  <Words>1164</Words>
  <Application>Microsoft Office PowerPoint</Application>
  <PresentationFormat>Widescreen</PresentationFormat>
  <Paragraphs>175</Paragraphs>
  <Slides>20</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ＭＳ Ｐゴシック</vt:lpstr>
      <vt:lpstr>Arial</vt:lpstr>
      <vt:lpstr>Bahnschrift</vt:lpstr>
      <vt:lpstr>Bahnschrift Condensed</vt:lpstr>
      <vt:lpstr>Bahnschrift SemiLight Condensed</vt:lpstr>
      <vt:lpstr>Bahnschrift SemiLight SemiConde</vt:lpstr>
      <vt:lpstr>Calibri</vt:lpstr>
      <vt:lpstr>Calibri Light</vt:lpstr>
      <vt:lpstr>Poppins</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Soorej Kombath</dc:creator>
  <cp:lastModifiedBy>Prakash Ojha</cp:lastModifiedBy>
  <cp:revision>735</cp:revision>
  <cp:lastPrinted>2020-09-15T10:52:00Z</cp:lastPrinted>
  <dcterms:created xsi:type="dcterms:W3CDTF">2020-08-24T10:42:41Z</dcterms:created>
  <dcterms:modified xsi:type="dcterms:W3CDTF">2023-08-10T05:14:41Z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0x010100A7CDB7878129564993578BA2E256E68D</vt:lpwstr>
  </property>
</Properties>
</file>